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0.46138996138996141</c:v>
                </c:pt>
                <c:pt idx="1">
                  <c:v>0.53667953667953672</c:v>
                </c:pt>
                <c:pt idx="2">
                  <c:v>1.930501930501931E-3</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0.85386221294363251</c:v>
                </c:pt>
                <c:pt idx="1">
                  <c:v>0.1461377870563674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3.0888030888030889E-2</c:v>
                </c:pt>
                <c:pt idx="1">
                  <c:v>5.7915057915057903E-2</c:v>
                </c:pt>
                <c:pt idx="2">
                  <c:v>0.19884169884169881</c:v>
                </c:pt>
                <c:pt idx="3">
                  <c:v>0.71235521235521237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0.9652509652509651</c:v>
                </c:pt>
                <c:pt idx="1">
                  <c:v>3.8610038610038611E-3</c:v>
                </c:pt>
                <c:pt idx="2">
                  <c:v>9.6525096525096523E-3</c:v>
                </c:pt>
                <c:pt idx="3">
                  <c:v>1.930501930501931E-3</c:v>
                </c:pt>
                <c:pt idx="4">
                  <c:v>0</c:v>
                </c:pt>
                <c:pt idx="5">
                  <c:v>1.9305019305019301E-2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0.2899408284023669</c:v>
                </c:pt>
                <c:pt idx="1">
                  <c:v>3.9447731755424056E-3</c:v>
                </c:pt>
                <c:pt idx="2">
                  <c:v>0.66469428007889553</c:v>
                </c:pt>
                <c:pt idx="3">
                  <c:v>0</c:v>
                </c:pt>
                <c:pt idx="4">
                  <c:v>0</c:v>
                </c:pt>
                <c:pt idx="5">
                  <c:v>0</c:v>
                </c:pt>
                <c:pt idx="6">
                  <c:v>0</c:v>
                </c:pt>
                <c:pt idx="7">
                  <c:v>2.1696252465483231E-2</c:v>
                </c:pt>
                <c:pt idx="8">
                  <c:v>1.9723865877712032E-2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7.0924477368299561</c:v>
                </c:pt>
                <c:pt idx="1">
                  <c:v>6.1830406531755751</c:v>
                </c:pt>
                <c:pt idx="2">
                  <c:v>7.8171935260642158</c:v>
                </c:pt>
                <c:pt idx="3" formatCode="General">
                  <c:v>6.0915697761489769</c:v>
                </c:pt>
                <c:pt idx="4">
                  <c:v>7.3049325649483601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6.7802757958390529</c:v>
                </c:pt>
                <c:pt idx="2">
                  <c:v>8.3386185474182799</c:v>
                </c:pt>
                <c:pt idx="3" formatCode="General">
                  <c:v>6.5806743221252262</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7.0961953696433842</c:v>
                </c:pt>
                <c:pt idx="1">
                  <c:v>7.3654191571951326</c:v>
                </c:pt>
                <c:pt idx="2">
                  <c:v>4.9649767890156786</c:v>
                </c:pt>
                <c:pt idx="3">
                  <c:v>8.3082250195253575</c:v>
                </c:pt>
                <c:pt idx="4">
                  <c:v>8.7622086611816794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6.4655850303107192</c:v>
                </c:pt>
                <c:pt idx="1">
                  <c:v>6.8350548756956853</c:v>
                </c:pt>
                <c:pt idx="2">
                  <c:v>4.503883593177469</c:v>
                </c:pt>
                <c:pt idx="3">
                  <c:v>7.8721651381573796</c:v>
                </c:pt>
                <c:pt idx="4">
                  <c:v>8.4401685040398924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7.200423106098417</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0.30265092349872713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0.15820110818898492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1.6515970378272247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0.15820110818898581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0.56745104286741554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0.85272349007160564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7.3654191571951326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8.085817098555026E-2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0.43378136451453919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0.12093500124902334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1.2625441889693718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0.12093500124902334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0.43378136451453919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0.39503153734812813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7.3049325649483601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0.47595854865697529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0.17358158857214345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1.8121670624748418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0.17358158857214345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0.62261923816728526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0.74396710900077601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6.9309175961517617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7.5348902244030738</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0.27395955647770798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0.12004277429426002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1.253229466636363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0.12004277429426047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0.43058103853863461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1.6538297288809494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3.7014208232209049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0.12944292737612884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0.20169384906735033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5.6230737150679388E-2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0.58704088723551351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5.6230737150679388E-2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0.19101733539716115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9.2387424272340777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0.13116263064147304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0.27334368974104795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7.6206177038612211E-2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0.79558163467956167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7.6206177038613987E-2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0.27334368974104706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0.43368567938862768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8.3204144713237067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0.27536455372719892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9.3164059210065986E-2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0.97261950933677355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9.3164059210065986E-2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0.33416986240930946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0.34551494393547522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8.7622086611816794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0.39720884179941418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0.13607634589687567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1.4206176705990998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0.13607634589687567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0.48809180461951662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1.725526496018257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6.0915697761489769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0.18180956305898377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0.23183968149123935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6.4635169844361684E-2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0.67478196756297848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6.4635169844361684E-2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0.23183968149123935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0.32821571384736359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9.0949851873090903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8.3527577931594426</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4.4441889419003289E-2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0.18920153883686197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5.2747974457501456E-2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0.55068134074841169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5.2747974457501456E-2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0.18920153883686197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4.5739032226824961E-2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9.5538377118389857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0.52299745450674884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0.16739878664001573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1.7476194908840217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0.16739878664001573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0.60044216593061073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0.651230758540434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7.0961953696433842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1.2833730921781417E-2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0.44671266970798484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0.12454015245571437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1.3001814541064869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0.12454015245571526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0.44671266970798484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0.1404538681273042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8.2297467637869843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3.2881540201603165E-2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0.31082666778742762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8.6656151075485077E-2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0.90467787529534593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8.6656151075485965E-2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0.31082666778742762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0.35566430824267492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8.408126596601365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0.23531839363728224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0.37146516873043822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0.10356171177307161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1.0811695212172259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0.10356171177306983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0.37146516873043822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0.37188707116788677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8.4758825239264919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8.9313874051335933</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5.2414116734096794E-2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0.23062597165847443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6.429679661732024E-2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0.67124939926519644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6.429679661732024E-2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0.23062597165847443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0.27691008962459307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8.8457058597187999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0.10909504742810938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5.9083381764043708E-2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0.61682209071342697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5.9083381764043708E-2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0.21192599079704166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0.15606848511764149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9.1624520426450484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0.12471701339831753</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0.22280905145080609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6.2117497706829283E-2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0.6484978290245671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6.2117497706829283E-2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0.22280905145080609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0.21329977775515729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8.7860043130369352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8.6913677185569238</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0.33704013267699295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9.6577172213189399E-2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1.0082519229795155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9.6577172213191176E-2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0.34641234639199858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0.70666814218587071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7.7869378751563856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0.19945219633934919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0.25303589198024845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7.0544514854679718E-2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0.73647468783698145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7.0544514854679718E-2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0.25303589198024845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0.19196324364355277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8.9445730686295288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0.12924817787275522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0.18567523317593526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5.176486680375092E-2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0.5404178368615753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5.176486680375092E-2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0.18567523317593526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0.24797152693616908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9.16225310455245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0.24625200042847073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7.1790108324909951E-2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0.7494785062635394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7.1790108324909951E-2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0.25750370716664506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0.19296315062904768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8.8717068258893335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8.4926163876962271</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0.31158153050288817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0.302769919356634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8.4409989849469014E-2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0.881228272003443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8.4409989849467237E-2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0.30276991935663489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0.60710467231084131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7.8829836670450799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4.877336931427223E-3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0.19987589002107242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5.5723903760593885E-2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0.5817496188283755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5.5723903760593885E-2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0.19987589002107242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0.354897493970741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9.10137429303518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0.26841578978811498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0.26961836991823773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7.5167585724464026E-2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0.78473888928037638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7.5167585724464026E-2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0.26961836991823773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0.51767519742713652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7.4135173617109444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0.26170424001788284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8.0294644036697171E-2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0.83826464784293098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8.029464403669806E-2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0.28800859878214347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0.34275944607047748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7.7717763320017097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8.6895444696437174E-2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0.22394876405401742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6.2435241059512592E-2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0.65181502437225092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6.2435241059512592E-2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0.22394876405401831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0.53477856826162373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8.5342616515607972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0.16653385493525441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0.18318243146556412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5.1069892324395738E-2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0.53316240227829326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5.1069892324395738E-2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0.18318243146556412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0.48796771120789195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9.1479364182825762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3.8203963918089556E-2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0.12820035260110529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3.5741299811924421E-2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0.3731340796105691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3.5741299811924421E-2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0.12820035260110529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8.9492554221115128E-2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9.5964649902373029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7.67701066175088</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0.34779523428881909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0.38344828994356916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0.10690251637517445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1.1160470454517837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0.10690251637517534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0.38344828994356916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0.25033994360338419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8.5721772946512171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0.14806846946474295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2.6364245538175126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0.2525345326480366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0.14993239038730266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7.0924477368299561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0.50683499772840079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0.18877528457572712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1.9707870848023035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0.18877528457572623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0.37016388251902832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7.8373265665710816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0.13863955806113015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0.69520720371981248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0.19381857066237984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2.0234382732609895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0.19381857066237984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0.32161360778266257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7.8171935260642158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1.4793467331041201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0.39508467568423367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0.11014665371993182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1.1499153772873969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0.11014665371993182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0.39508467568423455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0.49766585963818422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8.3082250195253575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0.59702924081472553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0.18731610675229327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1.9555534761478768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0.18731610675229327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0.67188353696914138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0.54780794609475691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6.4346938268634419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6.6743523255592789</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0.23910549333741393</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0.65686875183906146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0.18313009691645732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1.9118521296508444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0.18313009691645732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0.65686875183906146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0.13743428734918162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7.1656639979429828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0.54938717717944385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0.58913984736057667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0.16424778472476831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1.7147234796677582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0.1642477847247692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0.58913984736057667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0.58662930233086641</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6.1830406531755751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7.0606464696391766</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0.17587806670153761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9.0610870451281578E-2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0.94596458233093728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9.0610870451281578E-2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0.32501183791508126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0.54091646311936437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6.7892897612370593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1.0368704883417825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0.43142892103563657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0.12027915759520891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1.2556972746315651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0.1202791575952098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0.43142892103563568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0.24298146422794531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8.1308321400427381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0.22859574952719441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0.33702249440485854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9.3959351682646464E-2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0.98092224948163675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9.3959351682646464E-2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0.33702249440485854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0.51397093190530718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5.8424759049397466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0.12392098718226752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8.4695559019713151E-2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0.88420957346882734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8.4695559019712263E-2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0.30379422648899634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0.59057521507698674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6.6821774351027106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0.10574977935135887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0.11922416790128221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1.244683332483028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0.11922416790128221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0.42764478191748267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0.64485161895192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4.9649767890156786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6.6580054385481979E-2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0.45953821194270095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0.12811581774025527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1.3375108904158246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0.12811581774025615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0.45953821194270095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0.72231145273907593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6.4852504657297576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0.28137663607451202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0.13067287875381517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3.64306216173933E-2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0.38033050108356292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3.64306216173933E-2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0.13067287875381517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0.22323028405626744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8.928293767740854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0.30337485674944453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0.11061530888037918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1.1548080704146413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0.11061530888037829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0.39676569336221412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0.52396584268679014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8.1648695386908585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1.7248916263091374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0.40287622153896496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0.11231887845053645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1.1725930940975413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0.11231887845053645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0.40287622153896496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0.32946837361764558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6.1888016210638526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0.80873943152585781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0.41498882158478789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0.1156957807831418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1.2078474734973526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0.1156957807831418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0.414988821584787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0.12139821576663756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7.9599871862910803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0.3136502292631782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0.12983029125032441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1.3554097496784347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0.12983029125032353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0.46568785142623348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0.96838101454703285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7.7485047223714059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0.26502996499254028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0.3266972556505312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9.1080752314857349E-2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0.95087008206410228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9.1080752314856461E-2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0.3266972556505312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0.97929830944633522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6.8422983034443856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9.2518175987249762</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6.6089085284483318E-2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0.21416842787757062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5.9708556456456563E-2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0.62334882546220882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5.9708556456456563E-2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0.21416842787757062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0.16812863610244477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9.2518175987249762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9.2447996753403352</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0.22135281129087225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0.19122682933673119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5.3312610306727848E-2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0.55657605859653358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5.3312610306727848E-2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0.19122682933673119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0.13885292383512926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9.2447996753403352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8.4462190339089336</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0.23013806544759863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7.1172243163334592E-2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0.7430280819756554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7.117224316333548E-2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0.2552874886186185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0.41179603303916146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8.4462190339089336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6.9309175961517617</c:v>
                </c:pt>
                <c:pt idx="1">
                  <c:v>6.6016317197990304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(115)</c:v>
                </c:pt>
                <c:pt idx="1">
                  <c:v>Royal Devon &amp; Exeter Hospital (Wonford) (84)</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3.0690824038482383</c:v>
                </c:pt>
                <c:pt idx="1">
                  <c:v>3.3983682802009696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Sheet1!$G$2:$G$8</c:f>
              <c:numCache>
                <c:formatCode>0.0;;</c:formatCode>
                <c:ptCount val="7"/>
                <c:pt idx="0">
                  <c:v>7.3049325649483601</c:v>
                </c:pt>
                <c:pt idx="1">
                  <c:v>7.1313669088391132</c:v>
                </c:pt>
                <c:pt idx="2">
                  <c:v>0</c:v>
                </c:pt>
                <c:pt idx="3">
                  <c:v>0</c:v>
                </c:pt>
                <c:pt idx="4">
                  <c:v>0</c:v>
                </c:pt>
                <c:pt idx="5">
                  <c:v>0</c:v>
                </c:pt>
                <c:pt idx="6">
                  <c:v>8.2317520438787248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(120)</c:v>
                </c:pt>
                <c:pt idx="1">
                  <c:v>Royal Devon &amp; Exeter Hospital (Wonford) (86)</c:v>
                </c:pt>
                <c:pt idx="2">
                  <c:v>South Molton Hospital (-)</c:v>
                </c:pt>
                <c:pt idx="3">
                  <c:v>Tiverton And District Hospital (-)</c:v>
                </c:pt>
                <c:pt idx="4">
                  <c:v>Exmouth Hospital (-)</c:v>
                </c:pt>
                <c:pt idx="5">
                  <c:v>Victoria Hospital (Sidmouth) (-)</c:v>
                </c:pt>
                <c:pt idx="6">
                  <c:v>North Devon District Hospital (30)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2.6950674350516399</c:v>
                </c:pt>
                <c:pt idx="1">
                  <c:v>2.8686330911608868</c:v>
                </c:pt>
                <c:pt idx="2">
                  <c:v>0</c:v>
                </c:pt>
                <c:pt idx="3">
                  <c:v>0</c:v>
                </c:pt>
                <c:pt idx="4">
                  <c:v>0</c:v>
                </c:pt>
                <c:pt idx="5">
                  <c:v>0</c:v>
                </c:pt>
                <c:pt idx="6">
                  <c:v>1.7682479561212752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Sheet1!$G$2:$G$8</c:f>
              <c:numCache>
                <c:formatCode>0.0;;</c:formatCode>
                <c:ptCount val="7"/>
                <c:pt idx="0">
                  <c:v>7.3654191571951326</c:v>
                </c:pt>
                <c:pt idx="1">
                  <c:v>7.4074385114314909</c:v>
                </c:pt>
                <c:pt idx="2">
                  <c:v>0</c:v>
                </c:pt>
                <c:pt idx="3">
                  <c:v>0</c:v>
                </c:pt>
                <c:pt idx="4">
                  <c:v>0</c:v>
                </c:pt>
                <c:pt idx="5">
                  <c:v>0</c:v>
                </c:pt>
                <c:pt idx="6">
                  <c:v>6.9577998710435756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(494)</c:v>
                </c:pt>
                <c:pt idx="1">
                  <c:v>Royal Devon &amp; Exeter Hospital (Wonford) (374)</c:v>
                </c:pt>
                <c:pt idx="2">
                  <c:v>South Molton Hospital (-)</c:v>
                </c:pt>
                <c:pt idx="3">
                  <c:v>Tiverton And District Hospital (-)</c:v>
                </c:pt>
                <c:pt idx="4">
                  <c:v>Exmouth Hospital (-)</c:v>
                </c:pt>
                <c:pt idx="5">
                  <c:v>Victoria Hospital (Sidmouth) (-)</c:v>
                </c:pt>
                <c:pt idx="6">
                  <c:v>North Devon District Hospital (109)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2.6345808428048674</c:v>
                </c:pt>
                <c:pt idx="1">
                  <c:v>2.5925614885685091</c:v>
                </c:pt>
                <c:pt idx="2">
                  <c:v>0</c:v>
                </c:pt>
                <c:pt idx="3">
                  <c:v>0</c:v>
                </c:pt>
                <c:pt idx="4">
                  <c:v>0</c:v>
                </c:pt>
                <c:pt idx="5">
                  <c:v>0</c:v>
                </c:pt>
                <c:pt idx="6">
                  <c:v>3.0422001289564244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8.7622086611816794</c:v>
                </c:pt>
                <c:pt idx="1">
                  <c:v>8.7714001755253097</c:v>
                </c:pt>
                <c:pt idx="2">
                  <c:v>0</c:v>
                </c:pt>
                <c:pt idx="3">
                  <c:v>0</c:v>
                </c:pt>
                <c:pt idx="4">
                  <c:v>0</c:v>
                </c:pt>
                <c:pt idx="5">
                  <c:v>0</c:v>
                </c:pt>
                <c:pt idx="6">
                  <c:v>8.8856534557482991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1.2377913388183206</c:v>
                </c:pt>
                <c:pt idx="1">
                  <c:v>1.2285998244746903</c:v>
                </c:pt>
                <c:pt idx="2">
                  <c:v>0</c:v>
                </c:pt>
                <c:pt idx="3">
                  <c:v>0</c:v>
                </c:pt>
                <c:pt idx="4">
                  <c:v>0</c:v>
                </c:pt>
                <c:pt idx="5">
                  <c:v>0</c:v>
                </c:pt>
                <c:pt idx="6">
                  <c:v>1.1143465442517009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6.0915697761489769</c:v>
                </c:pt>
                <c:pt idx="1">
                  <c:v>5.9993461274668558</c:v>
                </c:pt>
                <c:pt idx="2">
                  <c:v>0</c:v>
                </c:pt>
                <c:pt idx="3">
                  <c:v>0</c:v>
                </c:pt>
                <c:pt idx="4">
                  <c:v>0</c:v>
                </c:pt>
                <c:pt idx="5">
                  <c:v>0</c:v>
                </c:pt>
                <c:pt idx="6">
                  <c:v>6.485366465413744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3.9084302238510231</c:v>
                </c:pt>
                <c:pt idx="1">
                  <c:v>4.0006538725331442</c:v>
                </c:pt>
                <c:pt idx="2">
                  <c:v>0</c:v>
                </c:pt>
                <c:pt idx="3">
                  <c:v>0</c:v>
                </c:pt>
                <c:pt idx="4">
                  <c:v>0</c:v>
                </c:pt>
                <c:pt idx="5">
                  <c:v>0</c:v>
                </c:pt>
                <c:pt idx="6">
                  <c:v>3.514633534586256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8.3204144713237067</c:v>
                </c:pt>
                <c:pt idx="1">
                  <c:v>8.4126930201811962</c:v>
                </c:pt>
                <c:pt idx="2">
                  <c:v>0</c:v>
                </c:pt>
                <c:pt idx="3">
                  <c:v>0</c:v>
                </c:pt>
                <c:pt idx="4">
                  <c:v>0</c:v>
                </c:pt>
                <c:pt idx="5">
                  <c:v>0</c:v>
                </c:pt>
                <c:pt idx="6">
                  <c:v>8.1671313565637984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1.6795855286762933</c:v>
                </c:pt>
                <c:pt idx="1">
                  <c:v>1.5873069798188038</c:v>
                </c:pt>
                <c:pt idx="2">
                  <c:v>0</c:v>
                </c:pt>
                <c:pt idx="3">
                  <c:v>0</c:v>
                </c:pt>
                <c:pt idx="4">
                  <c:v>0</c:v>
                </c:pt>
                <c:pt idx="5">
                  <c:v>0</c:v>
                </c:pt>
                <c:pt idx="6">
                  <c:v>1.8328686434362016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9.2387424272340777</c:v>
                </c:pt>
                <c:pt idx="1">
                  <c:v>9.1465230182408366</c:v>
                </c:pt>
                <c:pt idx="2">
                  <c:v>0</c:v>
                </c:pt>
                <c:pt idx="3">
                  <c:v>0</c:v>
                </c:pt>
                <c:pt idx="4">
                  <c:v>0</c:v>
                </c:pt>
                <c:pt idx="5">
                  <c:v>0</c:v>
                </c:pt>
                <c:pt idx="6">
                  <c:v>9.4415554086032056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0.76125757276592232</c:v>
                </c:pt>
                <c:pt idx="1">
                  <c:v>0.85347698175916342</c:v>
                </c:pt>
                <c:pt idx="2">
                  <c:v>0</c:v>
                </c:pt>
                <c:pt idx="3">
                  <c:v>0</c:v>
                </c:pt>
                <c:pt idx="4">
                  <c:v>0</c:v>
                </c:pt>
                <c:pt idx="5">
                  <c:v>0</c:v>
                </c:pt>
                <c:pt idx="6">
                  <c:v>0.55844459139679437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3.7014208232209049</c:v>
                </c:pt>
                <c:pt idx="1">
                  <c:v>3.7023234971942718</c:v>
                </c:pt>
                <c:pt idx="2">
                  <c:v>0</c:v>
                </c:pt>
                <c:pt idx="3">
                  <c:v>0</c:v>
                </c:pt>
                <c:pt idx="4">
                  <c:v>0</c:v>
                </c:pt>
                <c:pt idx="5">
                  <c:v>0</c:v>
                </c:pt>
                <c:pt idx="6">
                  <c:v>3.627083535315665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(505)</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6.2985791767790946</c:v>
                </c:pt>
                <c:pt idx="1">
                  <c:v>6.2976765028057287</c:v>
                </c:pt>
                <c:pt idx="2">
                  <c:v>0</c:v>
                </c:pt>
                <c:pt idx="3">
                  <c:v>0</c:v>
                </c:pt>
                <c:pt idx="4">
                  <c:v>0</c:v>
                </c:pt>
                <c:pt idx="5">
                  <c:v>0</c:v>
                </c:pt>
                <c:pt idx="6">
                  <c:v>6.3729164646843355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Sheet1!$G$2:$G$8</c:f>
              <c:numCache>
                <c:formatCode>0.0;;</c:formatCode>
                <c:ptCount val="7"/>
                <c:pt idx="0">
                  <c:v>9.0949851873090903</c:v>
                </c:pt>
                <c:pt idx="1">
                  <c:v>9.0828983818641351</c:v>
                </c:pt>
                <c:pt idx="2">
                  <c:v>0</c:v>
                </c:pt>
                <c:pt idx="3">
                  <c:v>0</c:v>
                </c:pt>
                <c:pt idx="4">
                  <c:v>0</c:v>
                </c:pt>
                <c:pt idx="5">
                  <c:v>0</c:v>
                </c:pt>
                <c:pt idx="6">
                  <c:v>9.0777459163563954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(500)</c:v>
                </c:pt>
                <c:pt idx="1">
                  <c:v>Royal Devon &amp; Exeter Hospital (Wonford) (377)</c:v>
                </c:pt>
                <c:pt idx="2">
                  <c:v>South Molton Hospital (-)</c:v>
                </c:pt>
                <c:pt idx="3">
                  <c:v>Tiverton And District Hospital (-)</c:v>
                </c:pt>
                <c:pt idx="4">
                  <c:v>Exmouth Hospital (-)</c:v>
                </c:pt>
                <c:pt idx="5">
                  <c:v>Victoria Hospital (Sidmouth) (-)</c:v>
                </c:pt>
                <c:pt idx="6">
                  <c:v>North Devon District Hospital (112)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0.90501481269090966</c:v>
                </c:pt>
                <c:pt idx="1">
                  <c:v>0.91710161813586488</c:v>
                </c:pt>
                <c:pt idx="2">
                  <c:v>0</c:v>
                </c:pt>
                <c:pt idx="3">
                  <c:v>0</c:v>
                </c:pt>
                <c:pt idx="4">
                  <c:v>0</c:v>
                </c:pt>
                <c:pt idx="5">
                  <c:v>0</c:v>
                </c:pt>
                <c:pt idx="6">
                  <c:v>0.92225408364360462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Sheet1!$G$2:$G$8</c:f>
              <c:numCache>
                <c:formatCode>0.0;;</c:formatCode>
                <c:ptCount val="7"/>
                <c:pt idx="0">
                  <c:v>8.4758825239264919</c:v>
                </c:pt>
                <c:pt idx="1">
                  <c:v>8.4260757021704702</c:v>
                </c:pt>
                <c:pt idx="2">
                  <c:v>0</c:v>
                </c:pt>
                <c:pt idx="3">
                  <c:v>0</c:v>
                </c:pt>
                <c:pt idx="4">
                  <c:v>0</c:v>
                </c:pt>
                <c:pt idx="5">
                  <c:v>0</c:v>
                </c:pt>
                <c:pt idx="6">
                  <c:v>8.5078093744844878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Royal Devon &amp; Exeter Hospital (Wonford) (257)</c:v>
                </c:pt>
                <c:pt idx="2">
                  <c:v>South Molton Hospital (-)</c:v>
                </c:pt>
                <c:pt idx="3">
                  <c:v>Tiverton And District Hospital (-)</c:v>
                </c:pt>
                <c:pt idx="4">
                  <c:v>Exmouth Hospital (-)</c:v>
                </c:pt>
                <c:pt idx="5">
                  <c:v>Victoria Hospital (Sidmouth) (-)</c:v>
                </c:pt>
                <c:pt idx="6">
                  <c:v>North Devon District Hospital (77)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1.5241174760735081</c:v>
                </c:pt>
                <c:pt idx="1">
                  <c:v>1.5739242978295298</c:v>
                </c:pt>
                <c:pt idx="2">
                  <c:v>0</c:v>
                </c:pt>
                <c:pt idx="3">
                  <c:v>0</c:v>
                </c:pt>
                <c:pt idx="4">
                  <c:v>0</c:v>
                </c:pt>
                <c:pt idx="5">
                  <c:v>0</c:v>
                </c:pt>
                <c:pt idx="6">
                  <c:v>1.4921906255155122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Sheet1!$G$2:$G$8</c:f>
              <c:numCache>
                <c:formatCode>0.0;;</c:formatCode>
                <c:ptCount val="7"/>
                <c:pt idx="0">
                  <c:v>8.408126596601365</c:v>
                </c:pt>
                <c:pt idx="1">
                  <c:v>8.5227024559960487</c:v>
                </c:pt>
                <c:pt idx="2">
                  <c:v>0</c:v>
                </c:pt>
                <c:pt idx="3">
                  <c:v>0</c:v>
                </c:pt>
                <c:pt idx="4">
                  <c:v>0</c:v>
                </c:pt>
                <c:pt idx="5">
                  <c:v>0</c:v>
                </c:pt>
                <c:pt idx="6">
                  <c:v>7.9802376516225948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1.591873403398635</c:v>
                </c:pt>
                <c:pt idx="1">
                  <c:v>1.4772975440039513</c:v>
                </c:pt>
                <c:pt idx="2">
                  <c:v>0</c:v>
                </c:pt>
                <c:pt idx="3">
                  <c:v>0</c:v>
                </c:pt>
                <c:pt idx="4">
                  <c:v>0</c:v>
                </c:pt>
                <c:pt idx="5">
                  <c:v>0</c:v>
                </c:pt>
                <c:pt idx="6">
                  <c:v>2.0197623483774052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8.2297467637869843</c:v>
                </c:pt>
                <c:pt idx="1">
                  <c:v>8.1921171707014064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Royal Devon &amp; Exeter Hospital (Wonford) (112)</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1.7702532362130157</c:v>
                </c:pt>
                <c:pt idx="1">
                  <c:v>1.8078828292985936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Sheet1!$G$2:$G$8</c:f>
              <c:numCache>
                <c:formatCode>0.0;;</c:formatCode>
                <c:ptCount val="7"/>
                <c:pt idx="0">
                  <c:v>7.0961953696433842</c:v>
                </c:pt>
                <c:pt idx="1">
                  <c:v>7.0708689310287447</c:v>
                </c:pt>
                <c:pt idx="2">
                  <c:v>0</c:v>
                </c:pt>
                <c:pt idx="3">
                  <c:v>0</c:v>
                </c:pt>
                <c:pt idx="4">
                  <c:v>0</c:v>
                </c:pt>
                <c:pt idx="5">
                  <c:v>0</c:v>
                </c:pt>
                <c:pt idx="6">
                  <c:v>6.9887942855841478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Royal Devon &amp; Exeter Hospital (Wonford) (138)</c:v>
                </c:pt>
                <c:pt idx="2">
                  <c:v>South Molton Hospital (-)</c:v>
                </c:pt>
                <c:pt idx="3">
                  <c:v>Tiverton And District Hospital (-)</c:v>
                </c:pt>
                <c:pt idx="4">
                  <c:v>Exmouth Hospital (-)</c:v>
                </c:pt>
                <c:pt idx="5">
                  <c:v>Victoria Hospital (Sidmouth) (-)</c:v>
                </c:pt>
                <c:pt idx="6">
                  <c:v>North Devon District Hospital (47)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2.9038046303566158</c:v>
                </c:pt>
                <c:pt idx="1">
                  <c:v>2.9291310689712553</c:v>
                </c:pt>
                <c:pt idx="2">
                  <c:v>0</c:v>
                </c:pt>
                <c:pt idx="3">
                  <c:v>0</c:v>
                </c:pt>
                <c:pt idx="4">
                  <c:v>0</c:v>
                </c:pt>
                <c:pt idx="5">
                  <c:v>0</c:v>
                </c:pt>
                <c:pt idx="6">
                  <c:v>3.0112057144158522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Sheet1!$G$2:$G$8</c:f>
              <c:numCache>
                <c:formatCode>0.0;;</c:formatCode>
                <c:ptCount val="7"/>
                <c:pt idx="0">
                  <c:v>9.5538377118389857</c:v>
                </c:pt>
                <c:pt idx="1">
                  <c:v>9.566698848305851</c:v>
                </c:pt>
                <c:pt idx="2">
                  <c:v>0</c:v>
                </c:pt>
                <c:pt idx="3">
                  <c:v>0</c:v>
                </c:pt>
                <c:pt idx="4">
                  <c:v>0</c:v>
                </c:pt>
                <c:pt idx="5">
                  <c:v>0</c:v>
                </c:pt>
                <c:pt idx="6">
                  <c:v>9.5499342287870483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(481)</c:v>
                </c:pt>
                <c:pt idx="1">
                  <c:v>Royal Devon &amp; Exeter Hospital (Wonford) (363)</c:v>
                </c:pt>
                <c:pt idx="2">
                  <c:v>South Molton Hospital (-)</c:v>
                </c:pt>
                <c:pt idx="3">
                  <c:v>Tiverton And District Hospital (-)</c:v>
                </c:pt>
                <c:pt idx="4">
                  <c:v>Exmouth Hospital (-)</c:v>
                </c:pt>
                <c:pt idx="5">
                  <c:v>Victoria Hospital (Sidmouth) (-)</c:v>
                </c:pt>
                <c:pt idx="6">
                  <c:v>North Devon District Hospital (107)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0.44616228816101433</c:v>
                </c:pt>
                <c:pt idx="1">
                  <c:v>0.43330115169414896</c:v>
                </c:pt>
                <c:pt idx="2">
                  <c:v>0</c:v>
                </c:pt>
                <c:pt idx="3">
                  <c:v>0</c:v>
                </c:pt>
                <c:pt idx="4">
                  <c:v>0</c:v>
                </c:pt>
                <c:pt idx="5">
                  <c:v>0</c:v>
                </c:pt>
                <c:pt idx="6">
                  <c:v>0.45006577121295166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Sheet1!$G$2:$G$8</c:f>
              <c:numCache>
                <c:formatCode>0.0;;</c:formatCode>
                <c:ptCount val="7"/>
                <c:pt idx="0">
                  <c:v>8.7860043130369352</c:v>
                </c:pt>
                <c:pt idx="1">
                  <c:v>8.8072372662359104</c:v>
                </c:pt>
                <c:pt idx="2">
                  <c:v>0</c:v>
                </c:pt>
                <c:pt idx="3">
                  <c:v>0</c:v>
                </c:pt>
                <c:pt idx="4">
                  <c:v>0</c:v>
                </c:pt>
                <c:pt idx="5">
                  <c:v>0</c:v>
                </c:pt>
                <c:pt idx="6">
                  <c:v>8.7936184184534802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(473)</c:v>
                </c:pt>
                <c:pt idx="1">
                  <c:v>Royal Devon &amp; Exeter Hospital (Wonford) (361)</c:v>
                </c:pt>
                <c:pt idx="2">
                  <c:v>South Molton Hospital (-)</c:v>
                </c:pt>
                <c:pt idx="3">
                  <c:v>Tiverton And District Hospital (-)</c:v>
                </c:pt>
                <c:pt idx="4">
                  <c:v>Exmouth Hospital (-)</c:v>
                </c:pt>
                <c:pt idx="5">
                  <c:v>Victoria Hospital (Sidmouth) (-)</c:v>
                </c:pt>
                <c:pt idx="6">
                  <c:v>North Devon District Hospital (102)</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1.2139956869630648</c:v>
                </c:pt>
                <c:pt idx="1">
                  <c:v>1.1927627337640896</c:v>
                </c:pt>
                <c:pt idx="2">
                  <c:v>0</c:v>
                </c:pt>
                <c:pt idx="3">
                  <c:v>0</c:v>
                </c:pt>
                <c:pt idx="4">
                  <c:v>0</c:v>
                </c:pt>
                <c:pt idx="5">
                  <c:v>0</c:v>
                </c:pt>
                <c:pt idx="6">
                  <c:v>1.2063815815465198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Sheet1!$G$2:$G$8</c:f>
              <c:numCache>
                <c:formatCode>0.0;;</c:formatCode>
                <c:ptCount val="7"/>
                <c:pt idx="0">
                  <c:v>9.1624520426450484</c:v>
                </c:pt>
                <c:pt idx="1">
                  <c:v>9.2051558207697841</c:v>
                </c:pt>
                <c:pt idx="2">
                  <c:v>0</c:v>
                </c:pt>
                <c:pt idx="3">
                  <c:v>0</c:v>
                </c:pt>
                <c:pt idx="4">
                  <c:v>0</c:v>
                </c:pt>
                <c:pt idx="5">
                  <c:v>0</c:v>
                </c:pt>
                <c:pt idx="6">
                  <c:v>8.9672683715136294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0.83754795735495158</c:v>
                </c:pt>
                <c:pt idx="1">
                  <c:v>0.79484417923021589</c:v>
                </c:pt>
                <c:pt idx="2">
                  <c:v>0</c:v>
                </c:pt>
                <c:pt idx="3">
                  <c:v>0</c:v>
                </c:pt>
                <c:pt idx="4">
                  <c:v>0</c:v>
                </c:pt>
                <c:pt idx="5">
                  <c:v>0</c:v>
                </c:pt>
                <c:pt idx="6">
                  <c:v>1.0327316284863706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Sheet1!$G$2:$G$8</c:f>
              <c:numCache>
                <c:formatCode>0.0;;</c:formatCode>
                <c:ptCount val="7"/>
                <c:pt idx="0">
                  <c:v>8.8457058597187999</c:v>
                </c:pt>
                <c:pt idx="1">
                  <c:v>8.8335576929024189</c:v>
                </c:pt>
                <c:pt idx="2">
                  <c:v>0</c:v>
                </c:pt>
                <c:pt idx="3">
                  <c:v>0</c:v>
                </c:pt>
                <c:pt idx="4">
                  <c:v>0</c:v>
                </c:pt>
                <c:pt idx="5">
                  <c:v>0</c:v>
                </c:pt>
                <c:pt idx="6">
                  <c:v>8.867939286752236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(503)</c:v>
                </c:pt>
                <c:pt idx="1">
                  <c:v>Royal Devon &amp; Exeter Hospital (Wonford) (381)</c:v>
                </c:pt>
                <c:pt idx="2">
                  <c:v>South Molton Hospital (-)</c:v>
                </c:pt>
                <c:pt idx="3">
                  <c:v>Tiverton And District Hospital (-)</c:v>
                </c:pt>
                <c:pt idx="4">
                  <c:v>Exmouth Hospital (-)</c:v>
                </c:pt>
                <c:pt idx="5">
                  <c:v>Victoria Hospital (Sidmouth) (-)</c:v>
                </c:pt>
                <c:pt idx="6">
                  <c:v>North Devon District Hospital (111)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1.1542941402812001</c:v>
                </c:pt>
                <c:pt idx="1">
                  <c:v>1.1664423070975811</c:v>
                </c:pt>
                <c:pt idx="2">
                  <c:v>0</c:v>
                </c:pt>
                <c:pt idx="3">
                  <c:v>0</c:v>
                </c:pt>
                <c:pt idx="4">
                  <c:v>0</c:v>
                </c:pt>
                <c:pt idx="5">
                  <c:v>0</c:v>
                </c:pt>
                <c:pt idx="6">
                  <c:v>1.132060713247764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Sheet1!$G$2:$G$8</c:f>
              <c:numCache>
                <c:formatCode>0.0;;</c:formatCode>
                <c:ptCount val="7"/>
                <c:pt idx="0">
                  <c:v>8.8717068258893335</c:v>
                </c:pt>
                <c:pt idx="1">
                  <c:v>8.8309595798126477</c:v>
                </c:pt>
                <c:pt idx="2">
                  <c:v>0</c:v>
                </c:pt>
                <c:pt idx="3">
                  <c:v>0</c:v>
                </c:pt>
                <c:pt idx="4">
                  <c:v>0</c:v>
                </c:pt>
                <c:pt idx="5">
                  <c:v>0</c:v>
                </c:pt>
                <c:pt idx="6">
                  <c:v>8.982872000279345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(466)</c:v>
                </c:pt>
                <c:pt idx="1">
                  <c:v>Royal Devon &amp; Exeter Hospital (Wonford) (356)</c:v>
                </c:pt>
                <c:pt idx="2">
                  <c:v>South Molton Hospital (-)</c:v>
                </c:pt>
                <c:pt idx="3">
                  <c:v>Tiverton And District Hospital (-)</c:v>
                </c:pt>
                <c:pt idx="4">
                  <c:v>Exmouth Hospital (-)</c:v>
                </c:pt>
                <c:pt idx="5">
                  <c:v>Victoria Hospital (Sidmouth) (-)</c:v>
                </c:pt>
                <c:pt idx="6">
                  <c:v>North Devon District Hospital (99)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1.1282931741106665</c:v>
                </c:pt>
                <c:pt idx="1">
                  <c:v>1.1690404201873523</c:v>
                </c:pt>
                <c:pt idx="2">
                  <c:v>0</c:v>
                </c:pt>
                <c:pt idx="3">
                  <c:v>0</c:v>
                </c:pt>
                <c:pt idx="4">
                  <c:v>0</c:v>
                </c:pt>
                <c:pt idx="5">
                  <c:v>0</c:v>
                </c:pt>
                <c:pt idx="6">
                  <c:v>1.017127999720655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Sheet1!$G$2:$G$8</c:f>
              <c:numCache>
                <c:formatCode>0.0;;</c:formatCode>
                <c:ptCount val="7"/>
                <c:pt idx="0">
                  <c:v>9.16225310455245</c:v>
                </c:pt>
                <c:pt idx="1">
                  <c:v>9.2178828064435212</c:v>
                </c:pt>
                <c:pt idx="2">
                  <c:v>0</c:v>
                </c:pt>
                <c:pt idx="3">
                  <c:v>0</c:v>
                </c:pt>
                <c:pt idx="4">
                  <c:v>0</c:v>
                </c:pt>
                <c:pt idx="5">
                  <c:v>0</c:v>
                </c:pt>
                <c:pt idx="6">
                  <c:v>9.0150297611858523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0.83774689544754999</c:v>
                </c:pt>
                <c:pt idx="1">
                  <c:v>0.7821171935564788</c:v>
                </c:pt>
                <c:pt idx="2">
                  <c:v>0</c:v>
                </c:pt>
                <c:pt idx="3">
                  <c:v>0</c:v>
                </c:pt>
                <c:pt idx="4">
                  <c:v>0</c:v>
                </c:pt>
                <c:pt idx="5">
                  <c:v>0</c:v>
                </c:pt>
                <c:pt idx="6">
                  <c:v>0.98497023881414769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Sheet1!$G$2:$G$8</c:f>
              <c:numCache>
                <c:formatCode>0.0;;</c:formatCode>
                <c:ptCount val="7"/>
                <c:pt idx="0">
                  <c:v>8.9445730686295288</c:v>
                </c:pt>
                <c:pt idx="1">
                  <c:v>8.9363485968519942</c:v>
                </c:pt>
                <c:pt idx="2">
                  <c:v>0</c:v>
                </c:pt>
                <c:pt idx="3">
                  <c:v>0</c:v>
                </c:pt>
                <c:pt idx="4">
                  <c:v>0</c:v>
                </c:pt>
                <c:pt idx="5">
                  <c:v>0</c:v>
                </c:pt>
                <c:pt idx="6">
                  <c:v>8.9867986210003572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(497)</c:v>
                </c:pt>
                <c:pt idx="1">
                  <c:v>Royal Devon &amp; Exeter Hospital (Wonford) (375)</c:v>
                </c:pt>
                <c:pt idx="2">
                  <c:v>South Molton Hospital (-)</c:v>
                </c:pt>
                <c:pt idx="3">
                  <c:v>Tiverton And District Hospital (-)</c:v>
                </c:pt>
                <c:pt idx="4">
                  <c:v>Exmouth Hospital (-)</c:v>
                </c:pt>
                <c:pt idx="5">
                  <c:v>Victoria Hospital (Sidmouth) (-)</c:v>
                </c:pt>
                <c:pt idx="6">
                  <c:v>North Devon District Hospital (111)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1.0554269313704712</c:v>
                </c:pt>
                <c:pt idx="1">
                  <c:v>1.0636514031480058</c:v>
                </c:pt>
                <c:pt idx="2">
                  <c:v>0</c:v>
                </c:pt>
                <c:pt idx="3">
                  <c:v>0</c:v>
                </c:pt>
                <c:pt idx="4">
                  <c:v>0</c:v>
                </c:pt>
                <c:pt idx="5">
                  <c:v>0</c:v>
                </c:pt>
                <c:pt idx="6">
                  <c:v>1.0132013789996428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7.7869378751563856</c:v>
                </c:pt>
                <c:pt idx="1">
                  <c:v>7.8367231574208978</c:v>
                </c:pt>
                <c:pt idx="2">
                  <c:v>0</c:v>
                </c:pt>
                <c:pt idx="3">
                  <c:v>0</c:v>
                </c:pt>
                <c:pt idx="4">
                  <c:v>0</c:v>
                </c:pt>
                <c:pt idx="5">
                  <c:v>0</c:v>
                </c:pt>
                <c:pt idx="6">
                  <c:v>7.2384235668090939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(507)</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2.2130621248436144</c:v>
                </c:pt>
                <c:pt idx="1">
                  <c:v>2.1632768425791022</c:v>
                </c:pt>
                <c:pt idx="2">
                  <c:v>0</c:v>
                </c:pt>
                <c:pt idx="3">
                  <c:v>0</c:v>
                </c:pt>
                <c:pt idx="4">
                  <c:v>0</c:v>
                </c:pt>
                <c:pt idx="5">
                  <c:v>0</c:v>
                </c:pt>
                <c:pt idx="6">
                  <c:v>2.7615764331909061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Sheet1!$G$2:$G$8</c:f>
              <c:numCache>
                <c:formatCode>0.0;;</c:formatCode>
                <c:ptCount val="7"/>
                <c:pt idx="0">
                  <c:v>7.7717763320017097</c:v>
                </c:pt>
                <c:pt idx="1">
                  <c:v>7.7714010781084371</c:v>
                </c:pt>
                <c:pt idx="2">
                  <c:v>0</c:v>
                </c:pt>
                <c:pt idx="3">
                  <c:v>0</c:v>
                </c:pt>
                <c:pt idx="4">
                  <c:v>0</c:v>
                </c:pt>
                <c:pt idx="5">
                  <c:v>0</c:v>
                </c:pt>
                <c:pt idx="6">
                  <c:v>7.5466898998528578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(347)</c:v>
                </c:pt>
                <c:pt idx="2">
                  <c:v>South Molton Hospital (-)</c:v>
                </c:pt>
                <c:pt idx="3">
                  <c:v>Tiverton And District Hospital (-)</c:v>
                </c:pt>
                <c:pt idx="4">
                  <c:v>Exmouth Hospital (-)</c:v>
                </c:pt>
                <c:pt idx="5">
                  <c:v>Victoria Hospital (Sidmouth) (-)</c:v>
                </c:pt>
                <c:pt idx="6">
                  <c:v>North Devon District Hospital (105)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2.2282236679982903</c:v>
                </c:pt>
                <c:pt idx="1">
                  <c:v>2.2285989218915629</c:v>
                </c:pt>
                <c:pt idx="2">
                  <c:v>0</c:v>
                </c:pt>
                <c:pt idx="3">
                  <c:v>0</c:v>
                </c:pt>
                <c:pt idx="4">
                  <c:v>0</c:v>
                </c:pt>
                <c:pt idx="5">
                  <c:v>0</c:v>
                </c:pt>
                <c:pt idx="6">
                  <c:v>2.4533101001471422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Sheet1!$G$2:$G$8</c:f>
              <c:numCache>
                <c:formatCode>0.0;;</c:formatCode>
                <c:ptCount val="7"/>
                <c:pt idx="0">
                  <c:v>7.4135173617109444</c:v>
                </c:pt>
                <c:pt idx="1">
                  <c:v>7.5058939217510954</c:v>
                </c:pt>
                <c:pt idx="2">
                  <c:v>0</c:v>
                </c:pt>
                <c:pt idx="3">
                  <c:v>0</c:v>
                </c:pt>
                <c:pt idx="4">
                  <c:v>0</c:v>
                </c:pt>
                <c:pt idx="5">
                  <c:v>0</c:v>
                </c:pt>
                <c:pt idx="6">
                  <c:v>7.0411496915986653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2.5864826382890556</c:v>
                </c:pt>
                <c:pt idx="1">
                  <c:v>2.4941060782489046</c:v>
                </c:pt>
                <c:pt idx="2">
                  <c:v>0</c:v>
                </c:pt>
                <c:pt idx="3">
                  <c:v>0</c:v>
                </c:pt>
                <c:pt idx="4">
                  <c:v>0</c:v>
                </c:pt>
                <c:pt idx="5">
                  <c:v>0</c:v>
                </c:pt>
                <c:pt idx="6">
                  <c:v>2.9588503084013347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Sheet1!$G$2:$G$8</c:f>
              <c:numCache>
                <c:formatCode>0.0;;</c:formatCode>
                <c:ptCount val="7"/>
                <c:pt idx="0">
                  <c:v>9.10137429303518</c:v>
                </c:pt>
                <c:pt idx="1">
                  <c:v>9.1223873435124165</c:v>
                </c:pt>
                <c:pt idx="2">
                  <c:v>0</c:v>
                </c:pt>
                <c:pt idx="3">
                  <c:v>0</c:v>
                </c:pt>
                <c:pt idx="4">
                  <c:v>0</c:v>
                </c:pt>
                <c:pt idx="5">
                  <c:v>0</c:v>
                </c:pt>
                <c:pt idx="6">
                  <c:v>8.9005493268978402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(496)</c:v>
                </c:pt>
                <c:pt idx="1">
                  <c:v>Royal Devon &amp; Exeter Hospital (Wonford) (373)</c:v>
                </c:pt>
                <c:pt idx="2">
                  <c:v>South Molton Hospital (-)</c:v>
                </c:pt>
                <c:pt idx="3">
                  <c:v>Tiverton And District Hospital (-)</c:v>
                </c:pt>
                <c:pt idx="4">
                  <c:v>Exmouth Hospital (-)</c:v>
                </c:pt>
                <c:pt idx="5">
                  <c:v>Victoria Hospital (Sidmouth) (-)</c:v>
                </c:pt>
                <c:pt idx="6">
                  <c:v>North Devon District Hospital (112)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0.89862570696482003</c:v>
                </c:pt>
                <c:pt idx="1">
                  <c:v>0.87761265648758346</c:v>
                </c:pt>
                <c:pt idx="2">
                  <c:v>0</c:v>
                </c:pt>
                <c:pt idx="3">
                  <c:v>0</c:v>
                </c:pt>
                <c:pt idx="4">
                  <c:v>0</c:v>
                </c:pt>
                <c:pt idx="5">
                  <c:v>0</c:v>
                </c:pt>
                <c:pt idx="6">
                  <c:v>1.0994506731021598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Sheet1!$G$2:$G$8</c:f>
              <c:numCache>
                <c:formatCode>0.0;;</c:formatCode>
                <c:ptCount val="7"/>
                <c:pt idx="0">
                  <c:v>7.8829836670450799</c:v>
                </c:pt>
                <c:pt idx="1">
                  <c:v>7.7660213227100332</c:v>
                </c:pt>
                <c:pt idx="2">
                  <c:v>0</c:v>
                </c:pt>
                <c:pt idx="3">
                  <c:v>0</c:v>
                </c:pt>
                <c:pt idx="4">
                  <c:v>0</c:v>
                </c:pt>
                <c:pt idx="5">
                  <c:v>0</c:v>
                </c:pt>
                <c:pt idx="6">
                  <c:v>8.1035518731523357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(430)</c:v>
                </c:pt>
                <c:pt idx="1">
                  <c:v>Royal Devon &amp; Exeter Hospital (Wonford) (322)</c:v>
                </c:pt>
                <c:pt idx="2">
                  <c:v>South Molton Hospital (-)</c:v>
                </c:pt>
                <c:pt idx="3">
                  <c:v>Tiverton And District Hospital (-)</c:v>
                </c:pt>
                <c:pt idx="4">
                  <c:v>Exmouth Hospital (-)</c:v>
                </c:pt>
                <c:pt idx="5">
                  <c:v>Victoria Hospital (Sidmouth) (-)</c:v>
                </c:pt>
                <c:pt idx="6">
                  <c:v>North Devon District Hospital (98)</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2.1170163329549201</c:v>
                </c:pt>
                <c:pt idx="1">
                  <c:v>2.2339786772899668</c:v>
                </c:pt>
                <c:pt idx="2">
                  <c:v>0</c:v>
                </c:pt>
                <c:pt idx="3">
                  <c:v>0</c:v>
                </c:pt>
                <c:pt idx="4">
                  <c:v>0</c:v>
                </c:pt>
                <c:pt idx="5">
                  <c:v>0</c:v>
                </c:pt>
                <c:pt idx="6">
                  <c:v>1.8964481268476643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Sheet1!$G$2:$G$8</c:f>
              <c:numCache>
                <c:formatCode>0.0;;</c:formatCode>
                <c:ptCount val="7"/>
                <c:pt idx="0">
                  <c:v>9.5964649902373029</c:v>
                </c:pt>
                <c:pt idx="1">
                  <c:v>9.5978814917522897</c:v>
                </c:pt>
                <c:pt idx="2">
                  <c:v>0</c:v>
                </c:pt>
                <c:pt idx="3">
                  <c:v>0</c:v>
                </c:pt>
                <c:pt idx="4">
                  <c:v>0</c:v>
                </c:pt>
                <c:pt idx="5">
                  <c:v>0</c:v>
                </c:pt>
                <c:pt idx="6">
                  <c:v>9.5120761077996399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(498)</c:v>
                </c:pt>
                <c:pt idx="1">
                  <c:v>Royal Devon &amp; Exeter Hospital (Wonford) (378)</c:v>
                </c:pt>
                <c:pt idx="2">
                  <c:v>South Molton Hospital (-)</c:v>
                </c:pt>
                <c:pt idx="3">
                  <c:v>Tiverton And District Hospital (-)</c:v>
                </c:pt>
                <c:pt idx="4">
                  <c:v>Exmouth Hospital (-)</c:v>
                </c:pt>
                <c:pt idx="5">
                  <c:v>Victoria Hospital (Sidmouth) (-)</c:v>
                </c:pt>
                <c:pt idx="6">
                  <c:v>North Devon District Hospital (109)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0.40353500976269707</c:v>
                </c:pt>
                <c:pt idx="1">
                  <c:v>0.40211850824771034</c:v>
                </c:pt>
                <c:pt idx="2">
                  <c:v>0</c:v>
                </c:pt>
                <c:pt idx="3">
                  <c:v>0</c:v>
                </c:pt>
                <c:pt idx="4">
                  <c:v>0</c:v>
                </c:pt>
                <c:pt idx="5">
                  <c:v>0</c:v>
                </c:pt>
                <c:pt idx="6">
                  <c:v>0.48792389220036014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Sheet1!$G$2:$G$8</c:f>
              <c:numCache>
                <c:formatCode>0.0;;</c:formatCode>
                <c:ptCount val="7"/>
                <c:pt idx="0">
                  <c:v>0</c:v>
                </c:pt>
                <c:pt idx="1">
                  <c:v>0</c:v>
                </c:pt>
                <c:pt idx="2">
                  <c:v>0</c:v>
                </c:pt>
                <c:pt idx="3">
                  <c:v>0</c:v>
                </c:pt>
                <c:pt idx="4">
                  <c:v>0</c:v>
                </c:pt>
                <c:pt idx="5">
                  <c:v>0</c:v>
                </c:pt>
                <c:pt idx="6">
                  <c:v>8.8517069468396254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Sheet1!$H$2:$H$8</c:f>
              <c:numCache>
                <c:formatCode>0.0;;</c:formatCode>
                <c:ptCount val="7"/>
                <c:pt idx="0">
                  <c:v>9.1479364182825762</c:v>
                </c:pt>
                <c:pt idx="1">
                  <c:v>9.2632536599270967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(417)</c:v>
                </c:pt>
                <c:pt idx="1">
                  <c:v>Royal Devon &amp; Exeter Hospital (Wonford) (306)</c:v>
                </c:pt>
                <c:pt idx="2">
                  <c:v>South Molton Hospital (-)</c:v>
                </c:pt>
                <c:pt idx="3">
                  <c:v>Tiverton And District Hospital (-)</c:v>
                </c:pt>
                <c:pt idx="4">
                  <c:v>Exmouth Hospital (-)</c:v>
                </c:pt>
                <c:pt idx="5">
                  <c:v>Victoria Hospital (Sidmouth) (-)</c:v>
                </c:pt>
                <c:pt idx="6">
                  <c:v>North Devon District Hospital (101)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0.8520635817174238</c:v>
                </c:pt>
                <c:pt idx="1">
                  <c:v>0.73674634007290329</c:v>
                </c:pt>
                <c:pt idx="2">
                  <c:v>0</c:v>
                </c:pt>
                <c:pt idx="3">
                  <c:v>0</c:v>
                </c:pt>
                <c:pt idx="4">
                  <c:v>0</c:v>
                </c:pt>
                <c:pt idx="5">
                  <c:v>0</c:v>
                </c:pt>
                <c:pt idx="6">
                  <c:v>1.1482930531603746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Sheet1!$D$2:$D$8</c:f>
              <c:numCache>
                <c:formatCode>0.0;;</c:formatCode>
                <c:ptCount val="7"/>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Sheet1!$G$2:$G$8</c:f>
              <c:numCache>
                <c:formatCode>0.0;;</c:formatCode>
                <c:ptCount val="7"/>
                <c:pt idx="0">
                  <c:v>8.5342616515607972</c:v>
                </c:pt>
                <c:pt idx="1">
                  <c:v>8.5770205301982561</c:v>
                </c:pt>
                <c:pt idx="2">
                  <c:v>0</c:v>
                </c:pt>
                <c:pt idx="3">
                  <c:v>0</c:v>
                </c:pt>
                <c:pt idx="4">
                  <c:v>0</c:v>
                </c:pt>
                <c:pt idx="5">
                  <c:v>0</c:v>
                </c:pt>
                <c:pt idx="6">
                  <c:v>8.3968471216470846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(453)</c:v>
                </c:pt>
                <c:pt idx="1">
                  <c:v>Royal Devon &amp; Exeter Hospital (Wonford) (341)</c:v>
                </c:pt>
                <c:pt idx="2">
                  <c:v>South Molton Hospital (-)</c:v>
                </c:pt>
                <c:pt idx="3">
                  <c:v>Tiverton And District Hospital (-)</c:v>
                </c:pt>
                <c:pt idx="4">
                  <c:v>Exmouth Hospital (-)</c:v>
                </c:pt>
                <c:pt idx="5">
                  <c:v>Victoria Hospital (Sidmouth) (-)</c:v>
                </c:pt>
                <c:pt idx="6">
                  <c:v>North Devon District Hospital (101)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1.4657383484392028</c:v>
                </c:pt>
                <c:pt idx="1">
                  <c:v>1.4229794698017439</c:v>
                </c:pt>
                <c:pt idx="2">
                  <c:v>0</c:v>
                </c:pt>
                <c:pt idx="3">
                  <c:v>0</c:v>
                </c:pt>
                <c:pt idx="4">
                  <c:v>0</c:v>
                </c:pt>
                <c:pt idx="5">
                  <c:v>0</c:v>
                </c:pt>
                <c:pt idx="6">
                  <c:v>1.6031528783529154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7.8171935260642158</c:v>
                </c:pt>
                <c:pt idx="1">
                  <c:v>8.1220433026848831</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(41)</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2.1828064739357842</c:v>
                </c:pt>
                <c:pt idx="1">
                  <c:v>1.8779566973151169</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7.8373265665710816</c:v>
                </c:pt>
                <c:pt idx="1">
                  <c:v>7.0209768036606732</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(63)</c:v>
                </c:pt>
                <c:pt idx="1">
                  <c:v>Royal Devon &amp; Exeter Hospital (Wonford) (45)</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2.1626734334289184</c:v>
                </c:pt>
                <c:pt idx="1">
                  <c:v>2.9790231963393268</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7.0924477368299561</c:v>
                </c:pt>
                <c:pt idx="1">
                  <c:v>7.4200769106140712</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(56)</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2.9075522631700439</c:v>
                </c:pt>
                <c:pt idx="1">
                  <c:v>2.5799230893859288</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Sheet1!$G$2:$G$8</c:f>
              <c:numCache>
                <c:formatCode>0.0;;</c:formatCode>
                <c:ptCount val="7"/>
                <c:pt idx="0">
                  <c:v>8.5721772946512171</c:v>
                </c:pt>
                <c:pt idx="1">
                  <c:v>8.6185755110493574</c:v>
                </c:pt>
                <c:pt idx="2">
                  <c:v>0</c:v>
                </c:pt>
                <c:pt idx="3">
                  <c:v>0</c:v>
                </c:pt>
                <c:pt idx="4">
                  <c:v>0</c:v>
                </c:pt>
                <c:pt idx="5">
                  <c:v>0</c:v>
                </c:pt>
                <c:pt idx="6">
                  <c:v>8.495558319920109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(181)</c:v>
                </c:pt>
                <c:pt idx="1">
                  <c:v>Royal Devon &amp; Exeter Hospital (Wonford) (135)</c:v>
                </c:pt>
                <c:pt idx="2">
                  <c:v>South Molton Hospital (-)</c:v>
                </c:pt>
                <c:pt idx="3">
                  <c:v>Tiverton And District Hospital (-)</c:v>
                </c:pt>
                <c:pt idx="4">
                  <c:v>Exmouth Hospital (-)</c:v>
                </c:pt>
                <c:pt idx="5">
                  <c:v>Victoria Hospital (Sidmouth) (-)</c:v>
                </c:pt>
                <c:pt idx="6">
                  <c:v>North Devon District Hospital (37)</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1.4278227053487829</c:v>
                </c:pt>
                <c:pt idx="1">
                  <c:v>1.3814244889506426</c:v>
                </c:pt>
                <c:pt idx="2">
                  <c:v>0</c:v>
                </c:pt>
                <c:pt idx="3">
                  <c:v>0</c:v>
                </c:pt>
                <c:pt idx="4">
                  <c:v>0</c:v>
                </c:pt>
                <c:pt idx="5">
                  <c:v>0</c:v>
                </c:pt>
                <c:pt idx="6">
                  <c:v>1.504441680079891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Sheet1!$G$2:$G$8</c:f>
              <c:numCache>
                <c:formatCode>0.0;;</c:formatCode>
                <c:ptCount val="7"/>
                <c:pt idx="0">
                  <c:v>8.3082250195253575</c:v>
                </c:pt>
                <c:pt idx="1">
                  <c:v>8.4015466616408965</c:v>
                </c:pt>
                <c:pt idx="2">
                  <c:v>0</c:v>
                </c:pt>
                <c:pt idx="3">
                  <c:v>0</c:v>
                </c:pt>
                <c:pt idx="4">
                  <c:v>0</c:v>
                </c:pt>
                <c:pt idx="5">
                  <c:v>0</c:v>
                </c:pt>
                <c:pt idx="6">
                  <c:v>7.9064311275884833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(147)</c:v>
                </c:pt>
                <c:pt idx="1">
                  <c:v>Royal Devon &amp; Exeter Hospital (Wonford) (113)</c:v>
                </c:pt>
                <c:pt idx="2">
                  <c:v>South Molton Hospital (-)</c:v>
                </c:pt>
                <c:pt idx="3">
                  <c:v>Tiverton And District Hospital (-)</c:v>
                </c:pt>
                <c:pt idx="4">
                  <c:v>Exmouth Hospital (-)</c:v>
                </c:pt>
                <c:pt idx="5">
                  <c:v>Victoria Hospital (Sidmouth) (-)</c:v>
                </c:pt>
                <c:pt idx="6">
                  <c:v>North Devon District Hospital (33)</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1.6917749804746425</c:v>
                </c:pt>
                <c:pt idx="1">
                  <c:v>1.5984533383591035</c:v>
                </c:pt>
                <c:pt idx="2">
                  <c:v>0</c:v>
                </c:pt>
                <c:pt idx="3">
                  <c:v>0</c:v>
                </c:pt>
                <c:pt idx="4">
                  <c:v>0</c:v>
                </c:pt>
                <c:pt idx="5">
                  <c:v>0</c:v>
                </c:pt>
                <c:pt idx="6">
                  <c:v>2.0935688724115167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6.4346938268634419</c:v>
                </c:pt>
                <c:pt idx="1">
                  <c:v>6.0894112469540751</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(95)</c:v>
                </c:pt>
                <c:pt idx="1">
                  <c:v>Royal Devon &amp; Exeter Hospital (Wonford) (65)</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3.5653061731365581</c:v>
                </c:pt>
                <c:pt idx="1">
                  <c:v>3.9105887530459249</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6.1830406531755751</c:v>
                </c:pt>
                <c:pt idx="1">
                  <c:v>6.1800035447900612</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(58)</c:v>
                </c:pt>
                <c:pt idx="1">
                  <c:v>Royal Devon &amp; Exeter Hospital (Wonford) (38)</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3.8169593468244249</c:v>
                </c:pt>
                <c:pt idx="1">
                  <c:v>3.8199964552099388</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Sheet1!$G$2:$G$8</c:f>
              <c:numCache>
                <c:formatCode>0.0;;</c:formatCode>
                <c:ptCount val="7"/>
                <c:pt idx="0">
                  <c:v>7.1656639979429828</c:v>
                </c:pt>
                <c:pt idx="1">
                  <c:v>6.4424356655628454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(59)</c:v>
                </c:pt>
                <c:pt idx="1">
                  <c:v>Royal Devon &amp; Exeter Hospital (Wonford) (39)</c:v>
                </c:pt>
                <c:pt idx="2">
                  <c:v>South Molton Hospital (-)</c:v>
                </c:pt>
                <c:pt idx="3">
                  <c:v>Tiverton And District Hospital (-)</c:v>
                </c:pt>
                <c:pt idx="4">
                  <c:v>Exmouth Hospital (-)</c:v>
                </c:pt>
                <c:pt idx="5">
                  <c:v>Victoria Hospital (Sidmouth) (-)</c:v>
                </c:pt>
                <c:pt idx="6">
                  <c:v>North Devon District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2.8343360020570172</c:v>
                </c:pt>
                <c:pt idx="1">
                  <c:v>3.5575643344371546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Sheet1!$G$2:$G$8</c:f>
              <c:numCache>
                <c:formatCode>0.0;;</c:formatCode>
                <c:ptCount val="7"/>
                <c:pt idx="0">
                  <c:v>6.6821774351027106</c:v>
                </c:pt>
                <c:pt idx="1">
                  <c:v>6.7550026826100833</c:v>
                </c:pt>
                <c:pt idx="2">
                  <c:v>0</c:v>
                </c:pt>
                <c:pt idx="3">
                  <c:v>0</c:v>
                </c:pt>
                <c:pt idx="4">
                  <c:v>0</c:v>
                </c:pt>
                <c:pt idx="5">
                  <c:v>0</c:v>
                </c:pt>
                <c:pt idx="6">
                  <c:v>6.3996088481813667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(489)</c:v>
                </c:pt>
                <c:pt idx="1">
                  <c:v>Royal Devon &amp; Exeter Hospital (Wonford) (369)</c:v>
                </c:pt>
                <c:pt idx="2">
                  <c:v>South Molton Hospital (-)</c:v>
                </c:pt>
                <c:pt idx="3">
                  <c:v>Tiverton And District Hospital (-)</c:v>
                </c:pt>
                <c:pt idx="4">
                  <c:v>Exmouth Hospital (-)</c:v>
                </c:pt>
                <c:pt idx="5">
                  <c:v>Victoria Hospital (Sidmouth) (-)</c:v>
                </c:pt>
                <c:pt idx="6">
                  <c:v>North Devon District Hospital (109)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3.3178225648972894</c:v>
                </c:pt>
                <c:pt idx="1">
                  <c:v>3.2449973173899167</c:v>
                </c:pt>
                <c:pt idx="2">
                  <c:v>0</c:v>
                </c:pt>
                <c:pt idx="3">
                  <c:v>0</c:v>
                </c:pt>
                <c:pt idx="4">
                  <c:v>0</c:v>
                </c:pt>
                <c:pt idx="5">
                  <c:v>0</c:v>
                </c:pt>
                <c:pt idx="6">
                  <c:v>3.6003911518186333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Sheet1!$G$2:$G$8</c:f>
              <c:numCache>
                <c:formatCode>0.0;;</c:formatCode>
                <c:ptCount val="7"/>
                <c:pt idx="0">
                  <c:v>5.8424759049397466</c:v>
                </c:pt>
                <c:pt idx="1">
                  <c:v>5.9422722371160539</c:v>
                </c:pt>
                <c:pt idx="2">
                  <c:v>0</c:v>
                </c:pt>
                <c:pt idx="3">
                  <c:v>0</c:v>
                </c:pt>
                <c:pt idx="4">
                  <c:v>0</c:v>
                </c:pt>
                <c:pt idx="5">
                  <c:v>0</c:v>
                </c:pt>
                <c:pt idx="6">
                  <c:v>5.4377656016718454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Royal Devon &amp; Exeter Hospital (Wonford) (261)</c:v>
                </c:pt>
                <c:pt idx="2">
                  <c:v>South Molton Hospital (-)</c:v>
                </c:pt>
                <c:pt idx="3">
                  <c:v>Tiverton And District Hospital (-)</c:v>
                </c:pt>
                <c:pt idx="4">
                  <c:v>Exmouth Hospital (-)</c:v>
                </c:pt>
                <c:pt idx="5">
                  <c:v>Victoria Hospital (Sidmouth) (-)</c:v>
                </c:pt>
                <c:pt idx="6">
                  <c:v>North Devon District Hospital (83)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4.1575240950602534</c:v>
                </c:pt>
                <c:pt idx="1">
                  <c:v>4.0577277628839461</c:v>
                </c:pt>
                <c:pt idx="2">
                  <c:v>0</c:v>
                </c:pt>
                <c:pt idx="3">
                  <c:v>0</c:v>
                </c:pt>
                <c:pt idx="4">
                  <c:v>0</c:v>
                </c:pt>
                <c:pt idx="5">
                  <c:v>0</c:v>
                </c:pt>
                <c:pt idx="6">
                  <c:v>4.5622343983281546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Sheet1!$G$2:$G$8</c:f>
              <c:numCache>
                <c:formatCode>0.0;;</c:formatCode>
                <c:ptCount val="7"/>
                <c:pt idx="0">
                  <c:v>8.1308321400427381</c:v>
                </c:pt>
                <c:pt idx="1">
                  <c:v>8.0361073272441494</c:v>
                </c:pt>
                <c:pt idx="2">
                  <c:v>0</c:v>
                </c:pt>
                <c:pt idx="3">
                  <c:v>0</c:v>
                </c:pt>
                <c:pt idx="4">
                  <c:v>0</c:v>
                </c:pt>
                <c:pt idx="5">
                  <c:v>0</c:v>
                </c:pt>
                <c:pt idx="6">
                  <c:v>8.2545644142818002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(176)</c:v>
                </c:pt>
                <c:pt idx="1">
                  <c:v>Royal Devon &amp; Exeter Hospital (Wonford) (121)</c:v>
                </c:pt>
                <c:pt idx="2">
                  <c:v>South Molton Hospital (-)</c:v>
                </c:pt>
                <c:pt idx="3">
                  <c:v>Tiverton And District Hospital (-)</c:v>
                </c:pt>
                <c:pt idx="4">
                  <c:v>Exmouth Hospital (-)</c:v>
                </c:pt>
                <c:pt idx="5">
                  <c:v>Victoria Hospital (Sidmouth) (-)</c:v>
                </c:pt>
                <c:pt idx="6">
                  <c:v>North Devon District Hospital (45)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1.8691678599572619</c:v>
                </c:pt>
                <c:pt idx="1">
                  <c:v>1.9638926727558506</c:v>
                </c:pt>
                <c:pt idx="2">
                  <c:v>0</c:v>
                </c:pt>
                <c:pt idx="3">
                  <c:v>0</c:v>
                </c:pt>
                <c:pt idx="4">
                  <c:v>0</c:v>
                </c:pt>
                <c:pt idx="5">
                  <c:v>0</c:v>
                </c:pt>
                <c:pt idx="6">
                  <c:v>1.7454355857181998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Sheet1!$G$2:$G$8</c:f>
              <c:numCache>
                <c:formatCode>0.0;;</c:formatCode>
                <c:ptCount val="7"/>
                <c:pt idx="0">
                  <c:v>6.7892897612370593</c:v>
                </c:pt>
                <c:pt idx="1">
                  <c:v>6.8964966339509077</c:v>
                </c:pt>
                <c:pt idx="2">
                  <c:v>0</c:v>
                </c:pt>
                <c:pt idx="3">
                  <c:v>0</c:v>
                </c:pt>
                <c:pt idx="4">
                  <c:v>0</c:v>
                </c:pt>
                <c:pt idx="5">
                  <c:v>0</c:v>
                </c:pt>
                <c:pt idx="6">
                  <c:v>6.6186702329208993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(509)</c:v>
                </c:pt>
                <c:pt idx="1">
                  <c:v>Royal Devon &amp; Exeter Hospital (Wonford) (384)</c:v>
                </c:pt>
                <c:pt idx="2">
                  <c:v>South Molton Hospital (-)</c:v>
                </c:pt>
                <c:pt idx="3">
                  <c:v>Tiverton And District Hospital (-)</c:v>
                </c:pt>
                <c:pt idx="4">
                  <c:v>Exmouth Hospital (-)</c:v>
                </c:pt>
                <c:pt idx="5">
                  <c:v>Victoria Hospital (Sidmouth) (-)</c:v>
                </c:pt>
                <c:pt idx="6">
                  <c:v>North Devon District Hospital (114)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3.2107102387629407</c:v>
                </c:pt>
                <c:pt idx="1">
                  <c:v>3.1035033660490923</c:v>
                </c:pt>
                <c:pt idx="2">
                  <c:v>0</c:v>
                </c:pt>
                <c:pt idx="3">
                  <c:v>0</c:v>
                </c:pt>
                <c:pt idx="4">
                  <c:v>0</c:v>
                </c:pt>
                <c:pt idx="5">
                  <c:v>0</c:v>
                </c:pt>
                <c:pt idx="6">
                  <c:v>3.3813297670791007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Sheet1!$G$2:$G$8</c:f>
              <c:numCache>
                <c:formatCode>0.0;;</c:formatCode>
                <c:ptCount val="7"/>
                <c:pt idx="0">
                  <c:v>8.1648695386908585</c:v>
                </c:pt>
                <c:pt idx="1">
                  <c:v>8.2842156582257562</c:v>
                </c:pt>
                <c:pt idx="2">
                  <c:v>0</c:v>
                </c:pt>
                <c:pt idx="3">
                  <c:v>0</c:v>
                </c:pt>
                <c:pt idx="4">
                  <c:v>0</c:v>
                </c:pt>
                <c:pt idx="5">
                  <c:v>0</c:v>
                </c:pt>
                <c:pt idx="6">
                  <c:v>7.7438364837299263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(475)</c:v>
                </c:pt>
                <c:pt idx="1">
                  <c:v>Royal Devon &amp; Exeter Hospital (Wonford) (358)</c:v>
                </c:pt>
                <c:pt idx="2">
                  <c:v>South Molton Hospital (-)</c:v>
                </c:pt>
                <c:pt idx="3">
                  <c:v>Tiverton And District Hospital (-)</c:v>
                </c:pt>
                <c:pt idx="4">
                  <c:v>Exmouth Hospital (-)</c:v>
                </c:pt>
                <c:pt idx="5">
                  <c:v>Victoria Hospital (Sidmouth) (-)</c:v>
                </c:pt>
                <c:pt idx="6">
                  <c:v>North Devon District Hospital (107)</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1.8351304613091415</c:v>
                </c:pt>
                <c:pt idx="1">
                  <c:v>1.7157843417742438</c:v>
                </c:pt>
                <c:pt idx="2">
                  <c:v>0</c:v>
                </c:pt>
                <c:pt idx="3">
                  <c:v>0</c:v>
                </c:pt>
                <c:pt idx="4">
                  <c:v>0</c:v>
                </c:pt>
                <c:pt idx="5">
                  <c:v>0</c:v>
                </c:pt>
                <c:pt idx="6">
                  <c:v>2.2561635162700737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Sheet1!$G$2:$G$8</c:f>
              <c:numCache>
                <c:formatCode>0.0;;</c:formatCode>
                <c:ptCount val="7"/>
                <c:pt idx="0">
                  <c:v>8.928293767740854</c:v>
                </c:pt>
                <c:pt idx="1">
                  <c:v>8.9120716335406822</c:v>
                </c:pt>
                <c:pt idx="2">
                  <c:v>0</c:v>
                </c:pt>
                <c:pt idx="3">
                  <c:v>0</c:v>
                </c:pt>
                <c:pt idx="4">
                  <c:v>0</c:v>
                </c:pt>
                <c:pt idx="5">
                  <c:v>0</c:v>
                </c:pt>
                <c:pt idx="6">
                  <c:v>8.8363117355085432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Royal Devon &amp; Exeter Hospital (Wonford) (295)</c:v>
                </c:pt>
                <c:pt idx="2">
                  <c:v>South Molton Hospital (-)</c:v>
                </c:pt>
                <c:pt idx="3">
                  <c:v>Tiverton And District Hospital (-)</c:v>
                </c:pt>
                <c:pt idx="4">
                  <c:v>Exmouth Hospital (-)</c:v>
                </c:pt>
                <c:pt idx="5">
                  <c:v>Victoria Hospital (Sidmouth) (-)</c:v>
                </c:pt>
                <c:pt idx="6">
                  <c:v>North Devon District Hospital (79)</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1.071706232259146</c:v>
                </c:pt>
                <c:pt idx="1">
                  <c:v>1.0879283664593178</c:v>
                </c:pt>
                <c:pt idx="2">
                  <c:v>0</c:v>
                </c:pt>
                <c:pt idx="3">
                  <c:v>0</c:v>
                </c:pt>
                <c:pt idx="4">
                  <c:v>0</c:v>
                </c:pt>
                <c:pt idx="5">
                  <c:v>0</c:v>
                </c:pt>
                <c:pt idx="6">
                  <c:v>1.1636882644914568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Sheet1!$G$2:$G$8</c:f>
              <c:numCache>
                <c:formatCode>0.0;;</c:formatCode>
                <c:ptCount val="7"/>
                <c:pt idx="0">
                  <c:v>6.4852504657297576</c:v>
                </c:pt>
                <c:pt idx="1">
                  <c:v>6.6543682920399796</c:v>
                </c:pt>
                <c:pt idx="2">
                  <c:v>0</c:v>
                </c:pt>
                <c:pt idx="3">
                  <c:v>0</c:v>
                </c:pt>
                <c:pt idx="4">
                  <c:v>0</c:v>
                </c:pt>
                <c:pt idx="5">
                  <c:v>0</c:v>
                </c:pt>
                <c:pt idx="6">
                  <c:v>5.9420614330225492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Royal Devon &amp; Exeter Hospital (Wonford) (219)</c:v>
                </c:pt>
                <c:pt idx="2">
                  <c:v>South Molton Hospital (-)</c:v>
                </c:pt>
                <c:pt idx="3">
                  <c:v>Tiverton And District Hospital (-)</c:v>
                </c:pt>
                <c:pt idx="4">
                  <c:v>Exmouth Hospital (-)</c:v>
                </c:pt>
                <c:pt idx="5">
                  <c:v>Victoria Hospital (Sidmouth) (-)</c:v>
                </c:pt>
                <c:pt idx="6">
                  <c:v>North Devon District Hospital (76)</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3.5147495342702424</c:v>
                </c:pt>
                <c:pt idx="1">
                  <c:v>3.3456317079600204</c:v>
                </c:pt>
                <c:pt idx="2">
                  <c:v>0</c:v>
                </c:pt>
                <c:pt idx="3">
                  <c:v>0</c:v>
                </c:pt>
                <c:pt idx="4">
                  <c:v>0</c:v>
                </c:pt>
                <c:pt idx="5">
                  <c:v>0</c:v>
                </c:pt>
                <c:pt idx="6">
                  <c:v>4.0579385669774508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Sheet1!$G$2:$G$8</c:f>
              <c:numCache>
                <c:formatCode>0.0;;</c:formatCode>
                <c:ptCount val="7"/>
                <c:pt idx="0">
                  <c:v>4.9649767890156786</c:v>
                </c:pt>
                <c:pt idx="1">
                  <c:v>4.9770878785295594</c:v>
                </c:pt>
                <c:pt idx="2">
                  <c:v>0</c:v>
                </c:pt>
                <c:pt idx="3">
                  <c:v>0</c:v>
                </c:pt>
                <c:pt idx="4">
                  <c:v>0</c:v>
                </c:pt>
                <c:pt idx="5">
                  <c:v>0</c:v>
                </c:pt>
                <c:pt idx="6">
                  <c:v>4.576732812326517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(375)</c:v>
                </c:pt>
                <c:pt idx="1">
                  <c:v>Royal Devon &amp; Exeter Hospital (Wonford) (291)</c:v>
                </c:pt>
                <c:pt idx="2">
                  <c:v>South Molton Hospital (-)</c:v>
                </c:pt>
                <c:pt idx="3">
                  <c:v>Tiverton And District Hospital (-)</c:v>
                </c:pt>
                <c:pt idx="4">
                  <c:v>Exmouth Hospital (-)</c:v>
                </c:pt>
                <c:pt idx="5">
                  <c:v>Victoria Hospital (Sidmouth) (-)</c:v>
                </c:pt>
                <c:pt idx="6">
                  <c:v>North Devon District Hospital (74)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5.0350232109843214</c:v>
                </c:pt>
                <c:pt idx="1">
                  <c:v>5.0229121214704406</c:v>
                </c:pt>
                <c:pt idx="2">
                  <c:v>0</c:v>
                </c:pt>
                <c:pt idx="3">
                  <c:v>0</c:v>
                </c:pt>
                <c:pt idx="4">
                  <c:v>0</c:v>
                </c:pt>
                <c:pt idx="5">
                  <c:v>0</c:v>
                </c:pt>
                <c:pt idx="6">
                  <c:v>5.423267187673483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Sheet1!$G$2:$G$8</c:f>
              <c:numCache>
                <c:formatCode>0.0;;</c:formatCode>
                <c:ptCount val="7"/>
                <c:pt idx="0">
                  <c:v>6.8422983034443856</c:v>
                </c:pt>
                <c:pt idx="1">
                  <c:v>6.8813803998493306</c:v>
                </c:pt>
                <c:pt idx="2">
                  <c:v>0</c:v>
                </c:pt>
                <c:pt idx="3">
                  <c:v>0</c:v>
                </c:pt>
                <c:pt idx="4">
                  <c:v>0</c:v>
                </c:pt>
                <c:pt idx="5">
                  <c:v>0</c:v>
                </c:pt>
                <c:pt idx="6">
                  <c:v>6.7596807288820493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(436)</c:v>
                </c:pt>
                <c:pt idx="1">
                  <c:v>Royal Devon &amp; Exeter Hospital (Wonford) (337)</c:v>
                </c:pt>
                <c:pt idx="2">
                  <c:v>South Molton Hospital (-)</c:v>
                </c:pt>
                <c:pt idx="3">
                  <c:v>Tiverton And District Hospital (-)</c:v>
                </c:pt>
                <c:pt idx="4">
                  <c:v>Exmouth Hospital (-)</c:v>
                </c:pt>
                <c:pt idx="5">
                  <c:v>Victoria Hospital (Sidmouth) (-)</c:v>
                </c:pt>
                <c:pt idx="6">
                  <c:v>North Devon District Hospital (88)</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3.1577016965556144</c:v>
                </c:pt>
                <c:pt idx="1">
                  <c:v>3.1186196001506694</c:v>
                </c:pt>
                <c:pt idx="2">
                  <c:v>0</c:v>
                </c:pt>
                <c:pt idx="3">
                  <c:v>0</c:v>
                </c:pt>
                <c:pt idx="4">
                  <c:v>0</c:v>
                </c:pt>
                <c:pt idx="5">
                  <c:v>0</c:v>
                </c:pt>
                <c:pt idx="6">
                  <c:v>3.2403192711179507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Sheet1!$G$2:$G$8</c:f>
              <c:numCache>
                <c:formatCode>0.0;;</c:formatCode>
                <c:ptCount val="7"/>
                <c:pt idx="0">
                  <c:v>7.7485047223714059</c:v>
                </c:pt>
                <c:pt idx="1">
                  <c:v>7.8544800471972591</c:v>
                </c:pt>
                <c:pt idx="2">
                  <c:v>0</c:v>
                </c:pt>
                <c:pt idx="3">
                  <c:v>0</c:v>
                </c:pt>
                <c:pt idx="4">
                  <c:v>0</c:v>
                </c:pt>
                <c:pt idx="5">
                  <c:v>0</c:v>
                </c:pt>
                <c:pt idx="6">
                  <c:v>7.5255409152537194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(459)</c:v>
                </c:pt>
                <c:pt idx="1">
                  <c:v>Royal Devon &amp; Exeter Hospital (Wonford) (351)</c:v>
                </c:pt>
                <c:pt idx="2">
                  <c:v>South Molton Hospital (-)</c:v>
                </c:pt>
                <c:pt idx="3">
                  <c:v>Tiverton And District Hospital (-)</c:v>
                </c:pt>
                <c:pt idx="4">
                  <c:v>Exmouth Hospital (-)</c:v>
                </c:pt>
                <c:pt idx="5">
                  <c:v>Victoria Hospital (Sidmouth) (-)</c:v>
                </c:pt>
                <c:pt idx="6">
                  <c:v>North Devon District Hospital (100)</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2.2514952776285941</c:v>
                </c:pt>
                <c:pt idx="1">
                  <c:v>2.1455199528027409</c:v>
                </c:pt>
                <c:pt idx="2">
                  <c:v>0</c:v>
                </c:pt>
                <c:pt idx="3">
                  <c:v>0</c:v>
                </c:pt>
                <c:pt idx="4">
                  <c:v>0</c:v>
                </c:pt>
                <c:pt idx="5">
                  <c:v>0</c:v>
                </c:pt>
                <c:pt idx="6">
                  <c:v>2.4744590847462806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Sheet1!$G$2:$G$8</c:f>
              <c:numCache>
                <c:formatCode>0.0;;</c:formatCode>
                <c:ptCount val="7"/>
                <c:pt idx="0">
                  <c:v>7.9599871862910803</c:v>
                </c:pt>
                <c:pt idx="1">
                  <c:v>7.6181552441245293</c:v>
                </c:pt>
                <c:pt idx="2">
                  <c:v>0</c:v>
                </c:pt>
                <c:pt idx="3">
                  <c:v>0</c:v>
                </c:pt>
                <c:pt idx="4">
                  <c:v>0</c:v>
                </c:pt>
                <c:pt idx="5">
                  <c:v>0</c:v>
                </c:pt>
                <c:pt idx="6">
                  <c:v>8.7049814476214245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(251)</c:v>
                </c:pt>
                <c:pt idx="1">
                  <c:v>Royal Devon &amp; Exeter Hospital (Wonford) (179)</c:v>
                </c:pt>
                <c:pt idx="2">
                  <c:v>South Molton Hospital (-)</c:v>
                </c:pt>
                <c:pt idx="3">
                  <c:v>Tiverton And District Hospital (-)</c:v>
                </c:pt>
                <c:pt idx="4">
                  <c:v>Exmouth Hospital (-)</c:v>
                </c:pt>
                <c:pt idx="5">
                  <c:v>Victoria Hospital (Sidmouth) (-)</c:v>
                </c:pt>
                <c:pt idx="6">
                  <c:v>North Devon District Hospital (62)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2.0400128137089197</c:v>
                </c:pt>
                <c:pt idx="1">
                  <c:v>2.3818447558754707</c:v>
                </c:pt>
                <c:pt idx="2">
                  <c:v>0</c:v>
                </c:pt>
                <c:pt idx="3">
                  <c:v>0</c:v>
                </c:pt>
                <c:pt idx="4">
                  <c:v>0</c:v>
                </c:pt>
                <c:pt idx="5">
                  <c:v>0</c:v>
                </c:pt>
                <c:pt idx="6">
                  <c:v>1.2950185523785755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Sheet1!$G$2:$G$8</c:f>
              <c:numCache>
                <c:formatCode>0.0;;</c:formatCode>
                <c:ptCount val="7"/>
                <c:pt idx="0">
                  <c:v>6.1888016210638526</c:v>
                </c:pt>
                <c:pt idx="1">
                  <c:v>6.1183341832783791</c:v>
                </c:pt>
                <c:pt idx="2">
                  <c:v>0</c:v>
                </c:pt>
                <c:pt idx="3">
                  <c:v>0</c:v>
                </c:pt>
                <c:pt idx="4">
                  <c:v>0</c:v>
                </c:pt>
                <c:pt idx="5">
                  <c:v>0</c:v>
                </c:pt>
                <c:pt idx="6">
                  <c:v>6.4004055016724033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Royal Devon &amp; Exeter Hospital (Wonford) (211)</c:v>
                </c:pt>
                <c:pt idx="2">
                  <c:v>South Molton Hospital (-)</c:v>
                </c:pt>
                <c:pt idx="3">
                  <c:v>Tiverton And District Hospital (-)</c:v>
                </c:pt>
                <c:pt idx="4">
                  <c:v>Exmouth Hospital (-)</c:v>
                </c:pt>
                <c:pt idx="5">
                  <c:v>Victoria Hospital (Sidmouth) (-)</c:v>
                </c:pt>
                <c:pt idx="6">
                  <c:v>North Devon District Hospital (65)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3.8111983789361474</c:v>
                </c:pt>
                <c:pt idx="1">
                  <c:v>3.8816658167216209</c:v>
                </c:pt>
                <c:pt idx="2">
                  <c:v>0</c:v>
                </c:pt>
                <c:pt idx="3">
                  <c:v>0</c:v>
                </c:pt>
                <c:pt idx="4">
                  <c:v>0</c:v>
                </c:pt>
                <c:pt idx="5">
                  <c:v>0</c:v>
                </c:pt>
                <c:pt idx="6">
                  <c:v>3.5995944983275967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Sheet1!$G$2:$G$8</c:f>
              <c:numCache>
                <c:formatCode>0.0;;</c:formatCode>
                <c:ptCount val="7"/>
                <c:pt idx="0">
                  <c:v>9.2518175987249762</c:v>
                </c:pt>
                <c:pt idx="1">
                  <c:v>0</c:v>
                </c:pt>
                <c:pt idx="2">
                  <c:v>0</c:v>
                </c:pt>
                <c:pt idx="3">
                  <c:v>0</c:v>
                </c:pt>
                <c:pt idx="4">
                  <c:v>0</c:v>
                </c:pt>
                <c:pt idx="5">
                  <c:v>0</c:v>
                </c:pt>
                <c:pt idx="6">
                  <c:v>8.9617768484855667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Sheet1!$I$2:$I$8</c:f>
              <c:numCache>
                <c:formatCode>0.0;;</c:formatCode>
                <c:ptCount val="7"/>
                <c:pt idx="0">
                  <c:v>0</c:v>
                </c:pt>
                <c:pt idx="1">
                  <c:v>9.3514711565553394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(508)</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0.74818240127502378</c:v>
                </c:pt>
                <c:pt idx="1">
                  <c:v>0.64852884344466055</c:v>
                </c:pt>
                <c:pt idx="2">
                  <c:v>0</c:v>
                </c:pt>
                <c:pt idx="3">
                  <c:v>0</c:v>
                </c:pt>
                <c:pt idx="4">
                  <c:v>0</c:v>
                </c:pt>
                <c:pt idx="5">
                  <c:v>0</c:v>
                </c:pt>
                <c:pt idx="6">
                  <c:v>1.0382231515144333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Sheet1!$G$2:$G$8</c:f>
              <c:numCache>
                <c:formatCode>0.0;;</c:formatCode>
                <c:ptCount val="7"/>
                <c:pt idx="0">
                  <c:v>9.2447996753403352</c:v>
                </c:pt>
                <c:pt idx="1">
                  <c:v>9.3306290389585769</c:v>
                </c:pt>
                <c:pt idx="2">
                  <c:v>0</c:v>
                </c:pt>
                <c:pt idx="3">
                  <c:v>0</c:v>
                </c:pt>
                <c:pt idx="4">
                  <c:v>0</c:v>
                </c:pt>
                <c:pt idx="5">
                  <c:v>0</c:v>
                </c:pt>
                <c:pt idx="6">
                  <c:v>9.0834564542147991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(504)</c:v>
                </c:pt>
                <c:pt idx="1">
                  <c:v>Royal Devon &amp; Exeter Hospital (Wonford) (380)</c:v>
                </c:pt>
                <c:pt idx="2">
                  <c:v>South Molton Hospital (-)</c:v>
                </c:pt>
                <c:pt idx="3">
                  <c:v>Tiverton And District Hospital (-)</c:v>
                </c:pt>
                <c:pt idx="4">
                  <c:v>Exmouth Hospital (-)</c:v>
                </c:pt>
                <c:pt idx="5">
                  <c:v>Victoria Hospital (Sidmouth) (-)</c:v>
                </c:pt>
                <c:pt idx="6">
                  <c:v>North Devon District Hospital (113)</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0.7552003246596648</c:v>
                </c:pt>
                <c:pt idx="1">
                  <c:v>0.66937096104142313</c:v>
                </c:pt>
                <c:pt idx="2">
                  <c:v>0</c:v>
                </c:pt>
                <c:pt idx="3">
                  <c:v>0</c:v>
                </c:pt>
                <c:pt idx="4">
                  <c:v>0</c:v>
                </c:pt>
                <c:pt idx="5">
                  <c:v>0</c:v>
                </c:pt>
                <c:pt idx="6">
                  <c:v>0.91654354578520092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Sheet1!$G$2:$G$8</c:f>
              <c:numCache>
                <c:formatCode>0.0;;</c:formatCode>
                <c:ptCount val="7"/>
                <c:pt idx="0">
                  <c:v>8.4462190339089336</c:v>
                </c:pt>
                <c:pt idx="1">
                  <c:v>8.4361575030665801</c:v>
                </c:pt>
                <c:pt idx="2">
                  <c:v>0</c:v>
                </c:pt>
                <c:pt idx="3">
                  <c:v>0</c:v>
                </c:pt>
                <c:pt idx="4">
                  <c:v>0</c:v>
                </c:pt>
                <c:pt idx="5">
                  <c:v>0</c:v>
                </c:pt>
                <c:pt idx="6">
                  <c:v>8.406364277122778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(510)</c:v>
                </c:pt>
                <c:pt idx="1">
                  <c:v>Royal Devon &amp; Exeter Hospital (Wonford) (383)</c:v>
                </c:pt>
                <c:pt idx="2">
                  <c:v>South Molton Hospital (-)</c:v>
                </c:pt>
                <c:pt idx="3">
                  <c:v>Tiverton And District Hospital (-)</c:v>
                </c:pt>
                <c:pt idx="4">
                  <c:v>Exmouth Hospital (-)</c:v>
                </c:pt>
                <c:pt idx="5">
                  <c:v>Victoria Hospital (Sidmouth) (-)</c:v>
                </c:pt>
                <c:pt idx="6">
                  <c:v>North Devon District Hospital (116)</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1.5537809660910664</c:v>
                </c:pt>
                <c:pt idx="1">
                  <c:v>1.5638424969334199</c:v>
                </c:pt>
                <c:pt idx="2">
                  <c:v>0</c:v>
                </c:pt>
                <c:pt idx="3">
                  <c:v>0</c:v>
                </c:pt>
                <c:pt idx="4">
                  <c:v>0</c:v>
                </c:pt>
                <c:pt idx="5">
                  <c:v>0</c:v>
                </c:pt>
                <c:pt idx="6">
                  <c:v>1.593635722877222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6.760582207910093</c:v>
                </c:pt>
                <c:pt idx="1">
                  <c:v>6.9309175961517617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7.905223668396042</c:v>
                </c:pt>
                <c:pt idx="1">
                  <c:v>7.3049325649483601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2">
                  <c:v>6.9663367150920514</c:v>
                </c:pt>
                <c:pt idx="3">
                  <c:v>7.3580368268355487</c:v>
                </c:pt>
                <c:pt idx="4">
                  <c:v>7.447252340178526</c:v>
                </c:pt>
                <c:pt idx="5">
                  <c:v>7.3654191571951326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6.0319755745689143</c:v>
                </c:pt>
                <c:pt idx="1">
                  <c:v>6.3787406810976508</c:v>
                </c:pt>
                <c:pt idx="2">
                  <c:v>6.0915697761489769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8.5827449797485542</c:v>
                </c:pt>
                <c:pt idx="1">
                  <c:v>8.5249258414656364</c:v>
                </c:pt>
                <c:pt idx="2">
                  <c:v>8.7622086611816794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8.9063587202983854</c:v>
                </c:pt>
                <c:pt idx="1">
                  <c:v>8.878334477328151</c:v>
                </c:pt>
                <c:pt idx="2">
                  <c:v>8.3204144713237067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9.3959032515186571</c:v>
                </c:pt>
                <c:pt idx="1">
                  <c:v>9.3640886866966078</c:v>
                </c:pt>
                <c:pt idx="2">
                  <c:v>9.2387424272340777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3.8159717184233002</c:v>
                </c:pt>
                <c:pt idx="1">
                  <c:v>3.851278431226596</c:v>
                </c:pt>
                <c:pt idx="2">
                  <c:v>3.7014208232209049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2">
                  <c:v>9.2826694586437632</c:v>
                </c:pt>
                <c:pt idx="3">
                  <c:v>9.3332239792803939</c:v>
                </c:pt>
                <c:pt idx="4">
                  <c:v>9.3542274573382507</c:v>
                </c:pt>
                <c:pt idx="5">
                  <c:v>9.0949851873090903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2">
                  <c:v>8.5888880460842554</c:v>
                </c:pt>
                <c:pt idx="3">
                  <c:v>8.8671205633735877</c:v>
                </c:pt>
                <c:pt idx="4">
                  <c:v>8.5961913868033211</c:v>
                </c:pt>
                <c:pt idx="5">
                  <c:v>8.4758825239264919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2">
                  <c:v>8.2072164218147954</c:v>
                </c:pt>
                <c:pt idx="3">
                  <c:v>8.5060908107694644</c:v>
                </c:pt>
                <c:pt idx="4">
                  <c:v>8.2243023369627704</c:v>
                </c:pt>
                <c:pt idx="5">
                  <c:v>8.408126596601365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8.3043853903508573</c:v>
                </c:pt>
                <c:pt idx="1">
                  <c:v>8.2297467637869843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6.9893153397816663</c:v>
                </c:pt>
                <c:pt idx="1">
                  <c:v>7.0961953696433842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2">
                  <c:v>9.6461999554958648</c:v>
                </c:pt>
                <c:pt idx="3">
                  <c:v>9.6028591917347796</c:v>
                </c:pt>
                <c:pt idx="4">
                  <c:v>9.5916654343158427</c:v>
                </c:pt>
                <c:pt idx="5">
                  <c:v>9.5538377118389857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2">
                  <c:v>8.9207978406616419</c:v>
                </c:pt>
                <c:pt idx="3">
                  <c:v>8.8201544278377835</c:v>
                </c:pt>
                <c:pt idx="4">
                  <c:v>8.919116649929375</c:v>
                </c:pt>
                <c:pt idx="5">
                  <c:v>8.7860043130369352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2">
                  <c:v>9.4312162977206011</c:v>
                </c:pt>
                <c:pt idx="3">
                  <c:v>9.3172512398689218</c:v>
                </c:pt>
                <c:pt idx="4">
                  <c:v>9.3693197219190427</c:v>
                </c:pt>
                <c:pt idx="5">
                  <c:v>9.1624520426450484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2">
                  <c:v>8.8689385703723254</c:v>
                </c:pt>
                <c:pt idx="3">
                  <c:v>8.6332722493118244</c:v>
                </c:pt>
                <c:pt idx="4">
                  <c:v>8.9903868693726601</c:v>
                </c:pt>
                <c:pt idx="5">
                  <c:v>8.8457058597187999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2">
                  <c:v>8.9179781813889534</c:v>
                </c:pt>
                <c:pt idx="3">
                  <c:v>8.955410802337969</c:v>
                </c:pt>
                <c:pt idx="4">
                  <c:v>8.8828997481823002</c:v>
                </c:pt>
                <c:pt idx="5">
                  <c:v>8.8717068258893335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2">
                  <c:v>9.2054933076884993</c:v>
                </c:pt>
                <c:pt idx="3">
                  <c:v>9.2800520887569444</c:v>
                </c:pt>
                <c:pt idx="4">
                  <c:v>9.1448891721405161</c:v>
                </c:pt>
                <c:pt idx="5">
                  <c:v>9.16225310455245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2">
                  <c:v>8.8290370489094219</c:v>
                </c:pt>
                <c:pt idx="3">
                  <c:v>8.8455100592066849</c:v>
                </c:pt>
                <c:pt idx="4">
                  <c:v>8.9699275462031132</c:v>
                </c:pt>
                <c:pt idx="5">
                  <c:v>8.9445730686295288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2">
                  <c:v>7.4182290036362497</c:v>
                </c:pt>
                <c:pt idx="3">
                  <c:v>7.9909758451137334</c:v>
                </c:pt>
                <c:pt idx="4">
                  <c:v>7.8994746158635829</c:v>
                </c:pt>
                <c:pt idx="5">
                  <c:v>7.7869378751563856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2">
                  <c:v>8.0180963614433445</c:v>
                </c:pt>
                <c:pt idx="3">
                  <c:v>8.0994716493682564</c:v>
                </c:pt>
                <c:pt idx="4">
                  <c:v>8.1432216658972507</c:v>
                </c:pt>
                <c:pt idx="5">
                  <c:v>7.7717763320017097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2">
                  <c:v>7.3334404779981179</c:v>
                </c:pt>
                <c:pt idx="3">
                  <c:v>7.1302717508780988</c:v>
                </c:pt>
                <c:pt idx="4">
                  <c:v>7.3872829261195108</c:v>
                </c:pt>
                <c:pt idx="5">
                  <c:v>7.4135173617109444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2">
                  <c:v>9.0338157550831575</c:v>
                </c:pt>
                <c:pt idx="3">
                  <c:v>8.8583953019495532</c:v>
                </c:pt>
                <c:pt idx="4">
                  <c:v>9.0297877027713653</c:v>
                </c:pt>
                <c:pt idx="5">
                  <c:v>9.10137429303518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2">
                  <c:v>7.8813958335888916</c:v>
                </c:pt>
                <c:pt idx="3">
                  <c:v>8.167571353501426</c:v>
                </c:pt>
                <c:pt idx="4">
                  <c:v>7.9635551016560244</c:v>
                </c:pt>
                <c:pt idx="5">
                  <c:v>7.8829836670450799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2">
                  <c:v>9.5661218096784264</c:v>
                </c:pt>
                <c:pt idx="3">
                  <c:v>9.648237244536972</c:v>
                </c:pt>
                <c:pt idx="4">
                  <c:v>9.5390045480695136</c:v>
                </c:pt>
                <c:pt idx="5">
                  <c:v>9.5964649902373029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2">
                  <c:v>8.9958366870084436</c:v>
                </c:pt>
                <c:pt idx="3">
                  <c:v>9.1869697973441724</c:v>
                </c:pt>
                <c:pt idx="4">
                  <c:v>8.9922497312830494</c:v>
                </c:pt>
                <c:pt idx="5">
                  <c:v>9.1479364182825762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2">
                  <c:v>8.4199163057972939</c:v>
                </c:pt>
                <c:pt idx="3">
                  <c:v>8.6100645340395161</c:v>
                </c:pt>
                <c:pt idx="4">
                  <c:v>8.6510062321408121</c:v>
                </c:pt>
                <c:pt idx="5">
                  <c:v>8.5342616515607972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6.7837842122082561</c:v>
                </c:pt>
                <c:pt idx="1">
                  <c:v>6.1830406531755751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7.3416242194620613</c:v>
                </c:pt>
                <c:pt idx="1">
                  <c:v>7.1656639979429828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2">
                  <c:v>7.2028234801045246</c:v>
                </c:pt>
                <c:pt idx="3">
                  <c:v>6.8859808524274326</c:v>
                </c:pt>
                <c:pt idx="4">
                  <c:v>6.8339194298865502</c:v>
                </c:pt>
                <c:pt idx="5">
                  <c:v>6.6821774351027106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2">
                  <c:v>8.3856726610304868</c:v>
                </c:pt>
                <c:pt idx="3">
                  <c:v>8.9677787192742482</c:v>
                </c:pt>
                <c:pt idx="4">
                  <c:v>8.4380310075631577</c:v>
                </c:pt>
                <c:pt idx="5">
                  <c:v>8.1308321400427381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2">
                  <c:v>7.0603341875437247</c:v>
                </c:pt>
                <c:pt idx="3">
                  <c:v>7.1388321694248953</c:v>
                </c:pt>
                <c:pt idx="4">
                  <c:v>7.0417833280201068</c:v>
                </c:pt>
                <c:pt idx="5">
                  <c:v>6.7892897612370593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2">
                  <c:v>7.9557121369615782</c:v>
                </c:pt>
                <c:pt idx="3">
                  <c:v>7.8761703722289917</c:v>
                </c:pt>
                <c:pt idx="4">
                  <c:v>7.833334418980515</c:v>
                </c:pt>
                <c:pt idx="5">
                  <c:v>8.1648695386908585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1">
                  <c:v>8.9854722369584934</c:v>
                </c:pt>
                <c:pt idx="2">
                  <c:v>9.0406733457619808</c:v>
                </c:pt>
                <c:pt idx="3">
                  <c:v>9.1240665167890977</c:v>
                </c:pt>
                <c:pt idx="4">
                  <c:v>8.928293767740854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2">
                  <c:v>4.6875670363490114</c:v>
                </c:pt>
                <c:pt idx="3">
                  <c:v>4.8613135510856784</c:v>
                </c:pt>
                <c:pt idx="4">
                  <c:v>4.5063830128337496</c:v>
                </c:pt>
                <c:pt idx="5">
                  <c:v>4.9649767890156786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2">
                  <c:v>6.6779723300454501</c:v>
                </c:pt>
                <c:pt idx="3">
                  <c:v>6.9850266974990252</c:v>
                </c:pt>
                <c:pt idx="4">
                  <c:v>6.8403360112549558</c:v>
                </c:pt>
                <c:pt idx="5">
                  <c:v>6.8422983034443856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2">
                  <c:v>7.644586812437467</c:v>
                </c:pt>
                <c:pt idx="3">
                  <c:v>7.696349360508254</c:v>
                </c:pt>
                <c:pt idx="4">
                  <c:v>7.7032582344763174</c:v>
                </c:pt>
                <c:pt idx="5">
                  <c:v>7.7485047223714059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2">
                  <c:v>7.9589150146325496</c:v>
                </c:pt>
                <c:pt idx="3">
                  <c:v>8.4082880760301677</c:v>
                </c:pt>
                <c:pt idx="4">
                  <c:v>8.1174621841393826</c:v>
                </c:pt>
                <c:pt idx="5">
                  <c:v>7.9599871862910803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6.3502177961899493</c:v>
                </c:pt>
                <c:pt idx="1">
                  <c:v>6.1888016210638526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9.4186045718554201</c:v>
                </c:pt>
                <c:pt idx="1">
                  <c:v>9.3470886816474241</c:v>
                </c:pt>
                <c:pt idx="2">
                  <c:v>9.2518175987249762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2">
                  <c:v>9.4286954909055734</c:v>
                </c:pt>
                <c:pt idx="3">
                  <c:v>9.4275594419055011</c:v>
                </c:pt>
                <c:pt idx="4">
                  <c:v>9.4671096827710901</c:v>
                </c:pt>
                <c:pt idx="5">
                  <c:v>9.2447996753403352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2">
                  <c:v>8.4508954932050688</c:v>
                </c:pt>
                <c:pt idx="3">
                  <c:v>8.6079810970336013</c:v>
                </c:pt>
                <c:pt idx="4">
                  <c:v>8.5627624113274958</c:v>
                </c:pt>
                <c:pt idx="5">
                  <c:v>8.4462190339089336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29765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RH8 | Royal Devon University Healthcare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29765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RH8 | Royal Devon University Healthcare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RH8 | Royal Devon University Healthcare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Devon University Healthcare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22856998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36576573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518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86510234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160782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19986055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2012050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07494059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51084257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25238229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8313401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36360935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Devon University Healthcare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Devon University Healthcare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518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Food: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get hospital food outside of set mealtimes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7250325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918078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76988721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0194927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26674081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9943551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90284612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9873230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485540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831224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73709549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5346357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069047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58748352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0660214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8034195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218065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9773532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1408813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2802849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0811087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939455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07937211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8448832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46866896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0688366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00120216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73216867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23002871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2772196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4112265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85445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72411165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9069196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70502536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79896668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04475343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4091579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7409558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944714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49777805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260222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74999817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83728337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8553514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2275957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073974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4411867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347826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70943772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0511638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5890269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97120199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4432012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8687292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663311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0729610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3621078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34148212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6663804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9662397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723723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27440233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0377146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84800560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4898654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17261740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55596402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553657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4642223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9536337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54368256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92191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356400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15240195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0713808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31329558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7857155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2667509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3566933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734332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50230881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866845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40092348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08884949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8657413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7079356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21880119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2348842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0799319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48772798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214814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29670695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24632454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4590099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57700234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8449531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30641459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6840254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443737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58784730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454293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8348651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1639800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241509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22834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10731028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9485687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12385997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5842614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506853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23503325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67490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34436536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85511994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138888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017599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5205434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8693773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39478418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5725646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7390027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3006981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6772465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14538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088710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2378171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0372031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5646758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0861575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0647633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2444481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7164043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9040587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915534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0209190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398179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3339112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8154416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033164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5939224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5385421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0882246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0583719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2165536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3552330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7243449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9910295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9417432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964277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7782868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744209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84994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453369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2467123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2933186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7283291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9965997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806463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605209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0256677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802870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6526820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026553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7047078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5717448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758989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5184220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879988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70047506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0424697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7637916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1728393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8387251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9584687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97210912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74830243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441298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11912381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9940242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8840411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9134083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80191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7302709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23295744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4512504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2729199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9739032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1480430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63969362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64193307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9944445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6494244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4043179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463081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51298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304550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608057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125873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60017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371971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68700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726257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335102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5542366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876725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398481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9722357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3204866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19557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246941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479424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4281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85377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745525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450255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101763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376939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703392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129447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088517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1881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601869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5584355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16080143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15897752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1374429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37328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712022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27196715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43958725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88412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568333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0393825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9466053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680517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52897135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419500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11931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598549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0436501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912270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815198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014040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729347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8210494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56546694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662726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4782871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7007304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2207662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892030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534592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587954761"/>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16275</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Devon University Healthcare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2026-09-02T16:35:54Z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